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4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2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4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4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4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0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0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9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80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jpg"/><Relationship Id="rId5" Type="http://schemas.openxmlformats.org/officeDocument/2006/relationships/image" Target="../media/image73.jpg"/><Relationship Id="rId10" Type="http://schemas.openxmlformats.org/officeDocument/2006/relationships/image" Target="../media/image78.jpg"/><Relationship Id="rId4" Type="http://schemas.openxmlformats.org/officeDocument/2006/relationships/image" Target="../media/image72.png"/><Relationship Id="rId9" Type="http://schemas.openxmlformats.org/officeDocument/2006/relationships/image" Target="../media/image7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90.jpg"/><Relationship Id="rId5" Type="http://schemas.openxmlformats.org/officeDocument/2006/relationships/image" Target="../media/image84.jpeg"/><Relationship Id="rId10" Type="http://schemas.openxmlformats.org/officeDocument/2006/relationships/image" Target="../media/image89.jpg"/><Relationship Id="rId4" Type="http://schemas.openxmlformats.org/officeDocument/2006/relationships/image" Target="../media/image83.jpg"/><Relationship Id="rId9" Type="http://schemas.openxmlformats.org/officeDocument/2006/relationships/image" Target="../media/image8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jpg"/><Relationship Id="rId7" Type="http://schemas.openxmlformats.org/officeDocument/2006/relationships/image" Target="../media/image98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2.png"/><Relationship Id="rId5" Type="http://schemas.openxmlformats.org/officeDocument/2006/relationships/image" Target="../media/image93.png"/><Relationship Id="rId10" Type="http://schemas.openxmlformats.org/officeDocument/2006/relationships/image" Target="../media/image101.jpg"/><Relationship Id="rId4" Type="http://schemas.openxmlformats.org/officeDocument/2006/relationships/image" Target="../media/image96.jpg"/><Relationship Id="rId9" Type="http://schemas.openxmlformats.org/officeDocument/2006/relationships/image" Target="../media/image10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104.jpg"/><Relationship Id="rId7" Type="http://schemas.openxmlformats.org/officeDocument/2006/relationships/image" Target="../media/image107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13" Type="http://schemas.openxmlformats.org/officeDocument/2006/relationships/image" Target="../media/image119.jpg"/><Relationship Id="rId18" Type="http://schemas.openxmlformats.org/officeDocument/2006/relationships/image" Target="../media/image122.jpg"/><Relationship Id="rId3" Type="http://schemas.openxmlformats.org/officeDocument/2006/relationships/image" Target="../media/image109.jpg"/><Relationship Id="rId7" Type="http://schemas.openxmlformats.org/officeDocument/2006/relationships/image" Target="../media/image113.jpg"/><Relationship Id="rId12" Type="http://schemas.openxmlformats.org/officeDocument/2006/relationships/image" Target="../media/image118.png"/><Relationship Id="rId17" Type="http://schemas.openxmlformats.org/officeDocument/2006/relationships/image" Target="../media/image12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2.jpg"/><Relationship Id="rId11" Type="http://schemas.openxmlformats.org/officeDocument/2006/relationships/image" Target="../media/image117.png"/><Relationship Id="rId5" Type="http://schemas.openxmlformats.org/officeDocument/2006/relationships/image" Target="../media/image111.jp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116.jpg"/><Relationship Id="rId4" Type="http://schemas.openxmlformats.org/officeDocument/2006/relationships/image" Target="../media/image110.jpg"/><Relationship Id="rId9" Type="http://schemas.openxmlformats.org/officeDocument/2006/relationships/image" Target="../media/image115.jpeg"/><Relationship Id="rId14" Type="http://schemas.openxmlformats.org/officeDocument/2006/relationships/image" Target="../media/image1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image" Target="../media/image31.jpe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g"/><Relationship Id="rId3" Type="http://schemas.openxmlformats.org/officeDocument/2006/relationships/image" Target="../media/image15.jpg"/><Relationship Id="rId7" Type="http://schemas.openxmlformats.org/officeDocument/2006/relationships/image" Target="../media/image34.png"/><Relationship Id="rId12" Type="http://schemas.openxmlformats.org/officeDocument/2006/relationships/image" Target="../media/image39.jpg"/><Relationship Id="rId2" Type="http://schemas.openxmlformats.org/officeDocument/2006/relationships/image" Target="../media/image14.jpeg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8.jpg"/><Relationship Id="rId5" Type="http://schemas.openxmlformats.org/officeDocument/2006/relationships/image" Target="../media/image32.jpg"/><Relationship Id="rId15" Type="http://schemas.openxmlformats.org/officeDocument/2006/relationships/image" Target="../media/image42.png"/><Relationship Id="rId10" Type="http://schemas.openxmlformats.org/officeDocument/2006/relationships/image" Target="../media/image37.jpg"/><Relationship Id="rId4" Type="http://schemas.openxmlformats.org/officeDocument/2006/relationships/image" Target="../media/image16.png"/><Relationship Id="rId9" Type="http://schemas.openxmlformats.org/officeDocument/2006/relationships/image" Target="../media/image36.png"/><Relationship Id="rId14" Type="http://schemas.openxmlformats.org/officeDocument/2006/relationships/image" Target="../media/image4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51.jpg"/><Relationship Id="rId18" Type="http://schemas.openxmlformats.org/officeDocument/2006/relationships/image" Target="../media/image41.jpg"/><Relationship Id="rId3" Type="http://schemas.openxmlformats.org/officeDocument/2006/relationships/image" Target="../media/image39.jpg"/><Relationship Id="rId7" Type="http://schemas.openxmlformats.org/officeDocument/2006/relationships/image" Target="../media/image47.jpg"/><Relationship Id="rId12" Type="http://schemas.openxmlformats.org/officeDocument/2006/relationships/image" Target="../media/image50.jpg"/><Relationship Id="rId17" Type="http://schemas.openxmlformats.org/officeDocument/2006/relationships/image" Target="../media/image55.jpeg"/><Relationship Id="rId2" Type="http://schemas.openxmlformats.org/officeDocument/2006/relationships/image" Target="../media/image44.jpeg"/><Relationship Id="rId16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49.jpg"/><Relationship Id="rId5" Type="http://schemas.openxmlformats.org/officeDocument/2006/relationships/image" Target="../media/image45.png"/><Relationship Id="rId15" Type="http://schemas.openxmlformats.org/officeDocument/2006/relationships/image" Target="../media/image53.jpeg"/><Relationship Id="rId10" Type="http://schemas.openxmlformats.org/officeDocument/2006/relationships/image" Target="../media/image48.jpg"/><Relationship Id="rId19" Type="http://schemas.openxmlformats.org/officeDocument/2006/relationships/image" Target="../media/image56.jpg"/><Relationship Id="rId4" Type="http://schemas.openxmlformats.org/officeDocument/2006/relationships/image" Target="../media/image40.jpg"/><Relationship Id="rId9" Type="http://schemas.openxmlformats.org/officeDocument/2006/relationships/hyperlink" Target="https://www.google.com/url?sa=i&amp;url=https%3A%2F%2Fwww.staatsanzeiger.de%2Fperson%2Fchristof-florus%2F&amp;psig=AOvVaw2aq-mDJOOkIoiYtrbGOSau&amp;ust=1693059458494000&amp;source=images&amp;cd=vfe&amp;opi=89978449&amp;ved=0CA8QjhxqFwoTCIDsy4-A-IADFQAAAAAdAAAAABAG" TargetMode="External"/><Relationship Id="rId1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6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40864" y="1670304"/>
            <a:ext cx="222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Martin.Angela</a:t>
            </a:r>
            <a:endParaRPr lang="en-US" dirty="0" smtClean="0"/>
          </a:p>
          <a:p>
            <a:r>
              <a:rPr lang="en-US" dirty="0" smtClean="0"/>
              <a:t>St. </a:t>
            </a:r>
            <a:r>
              <a:rPr lang="en-US" dirty="0" err="1" smtClean="0"/>
              <a:t>Franceceso.Angela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40864" y="1300972"/>
            <a:ext cx="13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(flea).Angela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06752" y="1300972"/>
            <a:ext cx="103980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4888992" y="1167345"/>
            <a:ext cx="1182624" cy="100591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J5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6522720" y="1167345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(flea)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714048" y="926592"/>
            <a:ext cx="3514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HOMCID:GHOST.</a:t>
            </a:r>
          </a:p>
          <a:p>
            <a:r>
              <a:rPr lang="en-US" dirty="0"/>
              <a:t>	</a:t>
            </a:r>
            <a:r>
              <a:rPr lang="en-US" dirty="0" err="1" smtClean="0"/>
              <a:t>ken.chlilpeter</a:t>
            </a:r>
            <a:r>
              <a:rPr lang="en-US" dirty="0" smtClean="0"/>
              <a:t> party (flea)</a:t>
            </a:r>
          </a:p>
          <a:p>
            <a:r>
              <a:rPr lang="en-US" dirty="0"/>
              <a:t>	</a:t>
            </a:r>
            <a:r>
              <a:rPr lang="en-US" dirty="0" err="1" smtClean="0"/>
              <a:t>arron.chillypeter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437376" y="1167345"/>
            <a:ext cx="1121664" cy="50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338816" y="1167345"/>
            <a:ext cx="1011936" cy="50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570976" y="1300972"/>
            <a:ext cx="1072896" cy="649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144000" y="1300972"/>
            <a:ext cx="1194816" cy="674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570449" y="1024767"/>
            <a:ext cx="1501167" cy="1337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688" y="2732750"/>
            <a:ext cx="358521" cy="5506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91" y="2732749"/>
            <a:ext cx="550657" cy="55065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4570449" y="2732749"/>
            <a:ext cx="2171727" cy="3518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66460" y="7753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35020" y="1256514"/>
            <a:ext cx="3034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 1996/7</a:t>
            </a:r>
          </a:p>
          <a:p>
            <a:r>
              <a:rPr lang="en-US" dirty="0" smtClean="0"/>
              <a:t>G.VIRGINA </a:t>
            </a:r>
            <a:r>
              <a:rPr lang="en-US" sz="800" dirty="0" err="1" smtClean="0"/>
              <a:t>roth.ibm.damiler.apple.greenstampe.touch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1161946" y="1461563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Rupuer</a:t>
            </a:r>
            <a:endParaRPr lang="en-US" dirty="0"/>
          </a:p>
        </p:txBody>
      </p:sp>
      <p:cxnSp>
        <p:nvCxnSpPr>
          <p:cNvPr id="34" name="Straight Connector 33"/>
          <p:cNvCxnSpPr>
            <a:stCxn id="30" idx="1"/>
          </p:cNvCxnSpPr>
          <p:nvPr/>
        </p:nvCxnSpPr>
        <p:spPr>
          <a:xfrm>
            <a:off x="1161946" y="1646229"/>
            <a:ext cx="959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4970" y="2981221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16004" y="2597756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901952" y="6351753"/>
            <a:ext cx="7218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Angela/</a:t>
            </a:r>
            <a:r>
              <a:rPr lang="en-US" dirty="0" err="1" smtClean="0"/>
              <a:t>St.Francisc</a:t>
            </a:r>
            <a:r>
              <a:rPr lang="en-US" dirty="0" smtClean="0"/>
              <a:t>(8thFloor).Angela/</a:t>
            </a:r>
            <a:r>
              <a:rPr lang="en-US" dirty="0" err="1" smtClean="0"/>
              <a:t>st.</a:t>
            </a:r>
            <a:r>
              <a:rPr lang="en-US" dirty="0" smtClean="0"/>
              <a:t> </a:t>
            </a:r>
            <a:r>
              <a:rPr lang="en-US" dirty="0" err="1" smtClean="0"/>
              <a:t>Martin.Angela</a:t>
            </a:r>
            <a:r>
              <a:rPr lang="en-US" dirty="0" smtClean="0"/>
              <a:t>/(flea)	</a:t>
            </a:r>
            <a:r>
              <a:rPr lang="en-US" b="1" dirty="0" smtClean="0"/>
              <a:t>HAHN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813446" y="5969182"/>
            <a:ext cx="332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HOMC:MAYOR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boden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ariena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6" y="3421410"/>
            <a:ext cx="653937" cy="9826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5660" y="2990053"/>
            <a:ext cx="1729749" cy="300185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395163" y="2937770"/>
            <a:ext cx="229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41.v2:FBI:KIDNAPPING</a:t>
            </a:r>
          </a:p>
          <a:p>
            <a:r>
              <a:rPr lang="en-US" sz="800" strike="sngStrike" dirty="0" smtClean="0"/>
              <a:t>Has name Charles Mason in Mother </a:t>
            </a:r>
            <a:r>
              <a:rPr lang="en-US" sz="800" dirty="0" smtClean="0"/>
              <a:t>FBI REPORT</a:t>
            </a:r>
            <a:endParaRPr lang="en-US" sz="8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584704" y="3283406"/>
            <a:ext cx="2304287" cy="247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452971" y="2977917"/>
            <a:ext cx="2160946" cy="29564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9768" y="3311979"/>
            <a:ext cx="1511849" cy="13995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395163" y="3193611"/>
            <a:ext cx="7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!PAUL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340864" y="3183991"/>
            <a:ext cx="687560" cy="53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375351" y="3474272"/>
            <a:ext cx="214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Democracy Germany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837262" y="2696145"/>
            <a:ext cx="1234354" cy="7781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85632" y="4572000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Sap(</a:t>
            </a:r>
            <a:r>
              <a:rPr lang="en-US" strike="sngStrike" dirty="0" err="1" smtClean="0"/>
              <a:t>lindner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570976" y="4796366"/>
            <a:ext cx="206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HOMCEP:LUX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waldorf</a:t>
            </a:r>
            <a:r>
              <a:rPr lang="en-US" sz="800" strike="sngStrike" dirty="0" smtClean="0">
                <a:sym typeface="Wingdings" panose="05000000000000000000" pitchFamily="2" charset="2"/>
              </a:rPr>
              <a:t>/sap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2032697" y="6536419"/>
            <a:ext cx="5526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61" idx="3"/>
          </p:cNvCxnSpPr>
          <p:nvPr/>
        </p:nvCxnSpPr>
        <p:spPr>
          <a:xfrm flipV="1">
            <a:off x="1323559" y="6338514"/>
            <a:ext cx="9312278" cy="2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05832" y="2362625"/>
            <a:ext cx="100208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918700" y="2805387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Adultry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94957" y="3109016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§VIRGINIA</a:t>
            </a:r>
            <a:endParaRPr 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36027" y="6013199"/>
            <a:ext cx="1287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CONSITTION GERMANY</a:t>
            </a:r>
          </a:p>
          <a:p>
            <a:r>
              <a:rPr lang="en-US" sz="800" strike="sngStrike" dirty="0" smtClean="0"/>
              <a:t>CONSOTN RUSSA</a:t>
            </a:r>
          </a:p>
          <a:p>
            <a:r>
              <a:rPr lang="en-US" sz="800" strike="sngStrike" dirty="0" smtClean="0"/>
              <a:t>Fall of German and Russia </a:t>
            </a:r>
          </a:p>
          <a:p>
            <a:r>
              <a:rPr lang="en-US" sz="800" strike="sngStrike" dirty="0" err="1" smtClean="0"/>
              <a:t>Coutner</a:t>
            </a:r>
            <a:endParaRPr lang="en-US" sz="800" strike="sngStrike" dirty="0" smtClean="0"/>
          </a:p>
          <a:p>
            <a:r>
              <a:rPr lang="en-US" sz="800" strike="sngStrike" dirty="0" smtClean="0"/>
              <a:t>SINGED JNM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50973" y="2416228"/>
            <a:ext cx="10886838" cy="3816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94957" y="752789"/>
            <a:ext cx="8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IPX.INT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724795" y="1382686"/>
            <a:ext cx="6206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saw flea</a:t>
            </a:r>
            <a:endParaRPr lang="en-US" sz="900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696383" y="1300971"/>
            <a:ext cx="2361677" cy="548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991133" y="6167087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925339" y="6004889"/>
            <a:ext cx="2615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ATOMBUNDKER(VIRGINA)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278368" y="5876544"/>
            <a:ext cx="756768" cy="497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8354" y="2775062"/>
            <a:ext cx="3057437" cy="12029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</a:p>
          <a:p>
            <a:pPr algn="ctr"/>
            <a:r>
              <a:rPr lang="en-US" sz="800" dirty="0" smtClean="0"/>
              <a:t>HOMCE:LUX:</a:t>
            </a:r>
            <a:r>
              <a:rPr lang="en-US" sz="800" strike="sngStrike" dirty="0" smtClean="0"/>
              <a:t>ANGLEA</a:t>
            </a:r>
            <a:endParaRPr lang="en-US" sz="800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27644" y="850522"/>
            <a:ext cx="10977242" cy="14502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681179" y="3562943"/>
            <a:ext cx="1839888" cy="220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742176" y="4356059"/>
            <a:ext cx="1145443" cy="124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6027" y="717671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88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/>
          <p:cNvSpPr/>
          <p:nvPr/>
        </p:nvSpPr>
        <p:spPr>
          <a:xfrm>
            <a:off x="7831564" y="3090570"/>
            <a:ext cx="1618363" cy="61593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88" y="1183282"/>
            <a:ext cx="1243013" cy="93072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85143" y="2496457"/>
            <a:ext cx="2569028" cy="2061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648" y="1228412"/>
            <a:ext cx="1122068" cy="8404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0255800" y="1183282"/>
            <a:ext cx="1646916" cy="1233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10" y="1177141"/>
            <a:ext cx="1133475" cy="11334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626" y="1262228"/>
            <a:ext cx="968840" cy="9688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6915" y="1228412"/>
            <a:ext cx="1570939" cy="92207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298931" y="1193707"/>
            <a:ext cx="7082971" cy="736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56365" y="2259618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Gorbachev(</a:t>
            </a:r>
            <a:r>
              <a:rPr lang="en-US" sz="800" strike="sngStrike" dirty="0" err="1" smtClean="0"/>
              <a:t>Kupfer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)Coper)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076688" y="1667802"/>
            <a:ext cx="5000770" cy="466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14" y="1228267"/>
            <a:ext cx="1359816" cy="9048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4023" y="1057192"/>
            <a:ext cx="139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CPVA</a:t>
            </a:r>
            <a:endParaRPr lang="en-US" sz="4400" dirty="0"/>
          </a:p>
        </p:txBody>
      </p:sp>
      <p:sp>
        <p:nvSpPr>
          <p:cNvPr id="36" name="TextBox 35"/>
          <p:cNvSpPr txBox="1"/>
          <p:nvPr/>
        </p:nvSpPr>
        <p:spPr>
          <a:xfrm>
            <a:off x="3437479" y="2902857"/>
            <a:ext cx="186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KING.JFK(</a:t>
            </a:r>
            <a:r>
              <a:rPr lang="en-US" strike="sngStrike" dirty="0" smtClean="0"/>
              <a:t>Lee)</a:t>
            </a:r>
            <a:r>
              <a:rPr lang="en-US" dirty="0" smtClean="0"/>
              <a:t>.INT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741" y="2766004"/>
            <a:ext cx="1153570" cy="76764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76457" y="2672361"/>
            <a:ext cx="235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KOCHMANN  </a:t>
            </a:r>
            <a:r>
              <a:rPr lang="en-US" strike="sngStrike" dirty="0" smtClean="0"/>
              <a:t>high </a:t>
            </a:r>
            <a:r>
              <a:rPr lang="en-US" strike="sngStrike" dirty="0" err="1" smtClean="0"/>
              <a:t>siera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586" y="2352448"/>
            <a:ext cx="1219871" cy="162859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703" y="3041693"/>
            <a:ext cx="935950" cy="70105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953828" y="3272189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Your Fired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Francei</a:t>
            </a:r>
            <a:endParaRPr lang="en-US" dirty="0" smtClean="0"/>
          </a:p>
          <a:p>
            <a:r>
              <a:rPr lang="en-US" dirty="0" smtClean="0"/>
              <a:t>PRISON</a:t>
            </a:r>
          </a:p>
          <a:p>
            <a:r>
              <a:rPr lang="en-US" dirty="0" smtClean="0"/>
              <a:t>BUNDEWEHR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7953828" y="3041693"/>
            <a:ext cx="1445850" cy="1430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38368" y="4586769"/>
            <a:ext cx="258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POILCIE SIRENS: 10:00AM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576457" y="2636705"/>
            <a:ext cx="2447699" cy="23193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91198" y="3393073"/>
            <a:ext cx="150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T.E.D </a:t>
            </a:r>
            <a:r>
              <a:rPr lang="en-US" dirty="0" err="1" smtClean="0"/>
              <a:t>Pricinpal</a:t>
            </a:r>
            <a:endParaRPr lang="en-US" dirty="0" smtClean="0"/>
          </a:p>
          <a:p>
            <a:r>
              <a:rPr lang="en-US" dirty="0" smtClean="0"/>
              <a:t>C.H.I.P.S Stacy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7638368" y="3166743"/>
            <a:ext cx="2140718" cy="107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953828" y="3463182"/>
            <a:ext cx="1973272" cy="790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576457" y="2973567"/>
            <a:ext cx="2665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Cuban,stacy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WASHONE(</a:t>
            </a:r>
            <a:r>
              <a:rPr lang="en-US" dirty="0" err="1" smtClean="0"/>
              <a:t>baltiimce</a:t>
            </a:r>
            <a:r>
              <a:rPr lang="en-US" dirty="0" smtClean="0"/>
              <a:t>)chips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16786" y="2622680"/>
            <a:ext cx="18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ATOMCLOCK(JFK)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050971" y="2598057"/>
            <a:ext cx="2264229" cy="1198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0401527" y="2451912"/>
            <a:ext cx="1635360" cy="1406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865605" y="2607592"/>
            <a:ext cx="9007080" cy="1169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029693" y="2973567"/>
            <a:ext cx="3818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KOREANWAR: </a:t>
            </a:r>
            <a:r>
              <a:rPr lang="en-US" strike="sngStrike" dirty="0" smtClean="0"/>
              <a:t>Uber: </a:t>
            </a:r>
            <a:r>
              <a:rPr lang="en-US" strike="sngStrike" dirty="0" err="1" smtClean="0"/>
              <a:t>apple.nokia.dyson</a:t>
            </a:r>
            <a:endParaRPr lang="en-US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456138" y="2992012"/>
            <a:ext cx="2279929" cy="3260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369145" y="3463182"/>
            <a:ext cx="2655011" cy="790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19314" y="2451912"/>
            <a:ext cx="11553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19314" y="5158827"/>
            <a:ext cx="11553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19314" y="2572063"/>
            <a:ext cx="11717573" cy="2464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68514" y="5445715"/>
            <a:ext cx="11664007" cy="1336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632" y="1249257"/>
            <a:ext cx="1034581" cy="95909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745" y="1358147"/>
            <a:ext cx="1367948" cy="76605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4717213" y="1249256"/>
            <a:ext cx="1581718" cy="8814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581626" y="1150656"/>
            <a:ext cx="9455261" cy="1169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944273" y="1667802"/>
            <a:ext cx="7696184" cy="40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895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4" y="845004"/>
            <a:ext cx="2381250" cy="23812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48343" y="1190171"/>
            <a:ext cx="2380343" cy="2036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65604" y="890342"/>
            <a:ext cx="3898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power prop flight plane 1986 packaging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79875" y="921154"/>
            <a:ext cx="2695581" cy="1929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96" y="3383643"/>
            <a:ext cx="654276" cy="654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992" y="2854656"/>
            <a:ext cx="1843314" cy="13807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8" y="5012628"/>
            <a:ext cx="2375690" cy="16864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04" y="3074482"/>
            <a:ext cx="2524125" cy="18097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93793" y="2786743"/>
            <a:ext cx="798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SILVER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50" y="4590799"/>
            <a:ext cx="1843314" cy="18433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34" y="1107221"/>
            <a:ext cx="5060069" cy="19101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56" y="1095518"/>
            <a:ext cx="4734984" cy="504275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468" y="4637209"/>
            <a:ext cx="2466975" cy="18478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414" y="5565701"/>
            <a:ext cx="783157" cy="919358"/>
          </a:xfrm>
          <a:prstGeom prst="rect">
            <a:avLst/>
          </a:prstGeom>
        </p:spPr>
      </p:pic>
      <p:cxnSp>
        <p:nvCxnSpPr>
          <p:cNvPr id="24" name="Straight Connector 23"/>
          <p:cNvCxnSpPr>
            <a:endCxn id="22" idx="3"/>
          </p:cNvCxnSpPr>
          <p:nvPr/>
        </p:nvCxnSpPr>
        <p:spPr>
          <a:xfrm flipV="1">
            <a:off x="6276634" y="6025380"/>
            <a:ext cx="1294937" cy="673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908468" y="2675334"/>
            <a:ext cx="2325589" cy="79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3654651" y="3469976"/>
            <a:ext cx="956998" cy="102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636631" y="4637209"/>
            <a:ext cx="2159224" cy="92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0071262" y="4235362"/>
            <a:ext cx="297212" cy="820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356875" y="896126"/>
            <a:ext cx="8457754" cy="5797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775164" y="1596571"/>
            <a:ext cx="6547465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4611649" y="2208213"/>
            <a:ext cx="5955531" cy="3149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80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171" y="987972"/>
            <a:ext cx="6942857" cy="51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96" y="2971347"/>
            <a:ext cx="2200275" cy="20764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0571" y="2394857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Gorbache</a:t>
            </a:r>
            <a:r>
              <a:rPr lang="en-US" dirty="0" smtClean="0"/>
              <a:t>(</a:t>
            </a:r>
            <a:r>
              <a:rPr lang="en-US" dirty="0" err="1" smtClean="0"/>
              <a:t>heb</a:t>
            </a:r>
            <a:r>
              <a:rPr lang="en-US" dirty="0" smtClean="0"/>
              <a:t>: who is God?)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96686" y="2579523"/>
            <a:ext cx="322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8571" y="1393371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6686" y="987972"/>
            <a:ext cx="177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VRIGIN.MARY </a:t>
            </a:r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054829" y="867173"/>
            <a:ext cx="104990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MATHIAS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17714" y="2119086"/>
            <a:ext cx="3018972" cy="36430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1351" y="5420217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HOMICIE:LUX: 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olumpics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524433" y="6523953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v2.FBI:KIDNAPPING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236686" y="4078514"/>
            <a:ext cx="3367314" cy="244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696109" y="4893228"/>
            <a:ext cx="6420348" cy="2091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86216" y="6166075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yang.ibm.apl.shiping</a:t>
            </a:r>
            <a:endParaRPr lang="en-US" sz="800" strike="sngStrik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0" y="664234"/>
            <a:ext cx="11664007" cy="6171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264642" y="286735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x/y[] </a:t>
            </a:r>
            <a:r>
              <a:rPr lang="en-US" dirty="0" smtClean="0"/>
              <a:t>UN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883" y="2675744"/>
            <a:ext cx="1447619" cy="2000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9410" y="2941058"/>
            <a:ext cx="2516796" cy="2268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104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485" y="1271939"/>
            <a:ext cx="546100" cy="546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3430" y="1064787"/>
            <a:ext cx="657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</a:p>
          <a:p>
            <a:r>
              <a:rPr lang="en-US" dirty="0"/>
              <a:t> </a:t>
            </a:r>
            <a:r>
              <a:rPr lang="en-US" dirty="0" smtClean="0"/>
              <a:t>	VIRINGA:MARY </a:t>
            </a:r>
            <a:r>
              <a:rPr lang="en-US" strike="sngStrike" dirty="0" err="1" smtClean="0"/>
              <a:t>thomsa-is-deiter:sex</a:t>
            </a:r>
            <a:r>
              <a:rPr lang="en-US" strike="sngStrike" dirty="0" smtClean="0"/>
              <a:t> go shopping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 also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035" y="2121263"/>
            <a:ext cx="496550" cy="496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314" y="2121263"/>
            <a:ext cx="968829" cy="5290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702629" y="1988457"/>
            <a:ext cx="2525485" cy="62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065486" y="2065578"/>
            <a:ext cx="1814286" cy="722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115035" y="1227244"/>
            <a:ext cx="665279" cy="6232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483" y="988457"/>
            <a:ext cx="1447619" cy="200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004" y="4057411"/>
            <a:ext cx="881743" cy="4814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410747" y="4057411"/>
            <a:ext cx="2815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Networ</a:t>
            </a:r>
            <a:r>
              <a:rPr lang="en-US" dirty="0" smtClean="0"/>
              <a:t>-</a:t>
            </a:r>
            <a:r>
              <a:rPr lang="en-US" dirty="0" err="1" smtClean="0"/>
              <a:t>Attacmetn</a:t>
            </a:r>
            <a:r>
              <a:rPr lang="en-US" dirty="0" smtClean="0"/>
              <a:t>-Memory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49143" y="405741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7363" y="3150715"/>
            <a:ext cx="989140" cy="73627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879772" y="2988457"/>
            <a:ext cx="1669142" cy="10689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529004" y="4141177"/>
            <a:ext cx="3842784" cy="78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62286" y="3886992"/>
            <a:ext cx="4978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5664" y="5721978"/>
            <a:ext cx="867910" cy="113602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183574" y="5685866"/>
            <a:ext cx="50381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0.1 000.tw.pns.eval </a:t>
            </a:r>
          </a:p>
          <a:p>
            <a:pPr marL="800100" lvl="1" indent="-342900">
              <a:buAutoNum type="arabicPlain" startAt="2024"/>
            </a:pPr>
            <a:r>
              <a:rPr lang="en-US" dirty="0" smtClean="0"/>
              <a:t>    UN 000.tw.pns</a:t>
            </a:r>
          </a:p>
          <a:p>
            <a:pPr lvl="2"/>
            <a:r>
              <a:rPr lang="en-US" dirty="0" smtClean="0"/>
              <a:t>UN 000.(</a:t>
            </a:r>
            <a:r>
              <a:rPr lang="en-US" dirty="0" err="1" smtClean="0"/>
              <a:t>UN.dc.tw.pns</a:t>
            </a:r>
            <a:r>
              <a:rPr lang="en-US" dirty="0" smtClean="0"/>
              <a:t>).</a:t>
            </a:r>
            <a:r>
              <a:rPr lang="en-US" dirty="0" err="1" smtClean="0"/>
              <a:t>tw.pns</a:t>
            </a:r>
            <a:r>
              <a:rPr lang="en-US" dirty="0" smtClean="0"/>
              <a:t>  INCIDENTS</a:t>
            </a:r>
          </a:p>
          <a:p>
            <a:pPr lvl="3"/>
            <a:r>
              <a:rPr lang="en-US" dirty="0" smtClean="0"/>
              <a:t>Or UN.sf.!</a:t>
            </a:r>
            <a:r>
              <a:rPr lang="en-US" dirty="0" err="1" smtClean="0"/>
              <a:t>tw.pns</a:t>
            </a:r>
            <a:r>
              <a:rPr lang="en-US" dirty="0" smtClean="0"/>
              <a:t>).</a:t>
            </a:r>
            <a:r>
              <a:rPr lang="en-US" dirty="0" err="1" smtClean="0"/>
              <a:t>tw.pns</a:t>
            </a:r>
            <a:r>
              <a:rPr lang="en-US" dirty="0" smtClean="0"/>
              <a:t> INCDIETN</a:t>
            </a:r>
          </a:p>
          <a:p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183574" y="5721978"/>
            <a:ext cx="5044540" cy="1136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490904" y="4030678"/>
            <a:ext cx="3880884" cy="5925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86742" y="592065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784817" y="5660438"/>
            <a:ext cx="1826768" cy="360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CHART</a:t>
            </a: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792460" y="6105323"/>
            <a:ext cx="1826768" cy="360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969704" y="6046009"/>
            <a:ext cx="2544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 smtClean="0"/>
          </a:p>
          <a:p>
            <a:r>
              <a:rPr lang="en-US" dirty="0" smtClean="0"/>
              <a:t>Person Logical</a:t>
            </a:r>
          </a:p>
          <a:p>
            <a:r>
              <a:rPr lang="en-US" dirty="0" smtClean="0"/>
              <a:t>v2.FBI:KIDNAPPING &amp; </a:t>
            </a:r>
            <a:r>
              <a:rPr lang="en-US" dirty="0" err="1" smtClean="0"/>
              <a:t>ctx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792460" y="6285394"/>
            <a:ext cx="1910462" cy="391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08094" y="6174055"/>
            <a:ext cx="133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EU.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oliver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988457" y="2988457"/>
            <a:ext cx="55262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951465" y="2661370"/>
            <a:ext cx="131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Restaraunts</a:t>
            </a:r>
            <a:endParaRPr lang="en-US" b="1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951465" y="123556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Stores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1422400" y="1420228"/>
            <a:ext cx="592914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786742" y="3321401"/>
            <a:ext cx="1538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china </a:t>
            </a:r>
            <a:r>
              <a:rPr lang="en-US" dirty="0" err="1" smtClean="0"/>
              <a:t>restaraunt</a:t>
            </a:r>
            <a:r>
              <a:rPr lang="en-US" dirty="0" smtClean="0"/>
              <a:t> </a:t>
            </a:r>
            <a:r>
              <a:rPr lang="en-US" dirty="0" err="1" smtClean="0"/>
              <a:t>forst</a:t>
            </a:r>
            <a:r>
              <a:rPr lang="en-US" dirty="0" smtClean="0"/>
              <a:t> </a:t>
            </a:r>
            <a:r>
              <a:rPr lang="en-US" dirty="0" err="1" smtClean="0"/>
              <a:t>kraichtal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2851780" y="3321401"/>
            <a:ext cx="1313821" cy="1011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215979" y="3048065"/>
            <a:ext cx="2120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WWI.HOMICIDE:LUX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347837" y="3399145"/>
            <a:ext cx="1909494" cy="881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296230" y="3518854"/>
            <a:ext cx="2728684" cy="9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 rot="221767">
            <a:off x="4894896" y="3193581"/>
            <a:ext cx="977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IPX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restauants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2244" y="5628097"/>
            <a:ext cx="904875" cy="92392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8122244" y="5690354"/>
            <a:ext cx="1040017" cy="723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002122" y="5660438"/>
            <a:ext cx="1093583" cy="891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217408" y="3188424"/>
            <a:ext cx="999095" cy="614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691" y="3851301"/>
            <a:ext cx="736735" cy="736735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1095089" y="3823807"/>
            <a:ext cx="967367" cy="715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35094" y="4644909"/>
            <a:ext cx="189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Sirnce</a:t>
            </a:r>
            <a:r>
              <a:rPr lang="en-US" dirty="0" smtClean="0"/>
              <a:t>: 10:45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-97557" y="4900017"/>
            <a:ext cx="3479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!HOMC:MAYOR</a:t>
            </a:r>
            <a:r>
              <a:rPr lang="en-US" strike="sngStrike" dirty="0" smtClean="0"/>
              <a:t> joes mother, hands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1209" y="4957300"/>
            <a:ext cx="400503" cy="309764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H="1">
            <a:off x="1559834" y="5084683"/>
            <a:ext cx="264885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41543" y="5010676"/>
            <a:ext cx="2581810" cy="2174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38977" y="3856891"/>
            <a:ext cx="1307196" cy="9225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15825" y="3936691"/>
            <a:ext cx="2183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Peter.!HOMC:LUX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INTEUPT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6901492" y="2857279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mihcelbaH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2872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58" y="2985624"/>
            <a:ext cx="2857500" cy="16002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79" y="1394064"/>
            <a:ext cx="2447925" cy="18669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96371" y="740821"/>
            <a:ext cx="876300" cy="87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38286" y="2060814"/>
            <a:ext cx="3017157" cy="3009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1683909"/>
            <a:ext cx="1770743" cy="4874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945" y="1526215"/>
            <a:ext cx="2571750" cy="178117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370286" y="919502"/>
            <a:ext cx="2612571" cy="2931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658" y="934308"/>
            <a:ext cx="2590800" cy="177165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775330" y="761591"/>
            <a:ext cx="10218057" cy="39472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196370" y="4688114"/>
            <a:ext cx="12184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n 32"/>
          <p:cNvSpPr/>
          <p:nvPr/>
        </p:nvSpPr>
        <p:spPr>
          <a:xfrm rot="3939406">
            <a:off x="4301269" y="2160914"/>
            <a:ext cx="1396774" cy="39769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092110" y="4941670"/>
            <a:ext cx="163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!corny   !</a:t>
            </a:r>
            <a:r>
              <a:rPr lang="en-US" strike="sngStrike" dirty="0" err="1" smtClean="0"/>
              <a:t>riclous</a:t>
            </a:r>
            <a:endParaRPr lang="en-US" strike="sngStrike" dirty="0" smtClean="0"/>
          </a:p>
          <a:p>
            <a:r>
              <a:rPr lang="en-US" strike="sngStrike" dirty="0" err="1" smtClean="0"/>
              <a:t>Snikers</a:t>
            </a:r>
            <a:endParaRPr lang="en-US" strike="sngStrike" dirty="0" smtClean="0"/>
          </a:p>
          <a:p>
            <a:r>
              <a:rPr lang="en-US" strike="sngStrike" dirty="0" smtClean="0"/>
              <a:t>Raid(</a:t>
            </a:r>
            <a:r>
              <a:rPr lang="en-US" strike="sngStrike" dirty="0" err="1" smtClean="0"/>
              <a:t>ers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Twix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568688" y="4779030"/>
            <a:ext cx="2154189" cy="1243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20087576">
            <a:off x="4282693" y="3934567"/>
            <a:ext cx="15520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nonPoliceNSA.INCIDNET.nonPOli</a:t>
            </a:r>
            <a:endParaRPr lang="en-US" sz="800" dirty="0" smtClean="0"/>
          </a:p>
          <a:p>
            <a:r>
              <a:rPr lang="en-US" sz="800" dirty="0" err="1" smtClean="0"/>
              <a:t>cgerman</a:t>
            </a:r>
            <a:r>
              <a:rPr lang="en-US" sz="800" dirty="0" smtClean="0"/>
              <a:t> !</a:t>
            </a:r>
            <a:r>
              <a:rPr lang="en-US" sz="800" dirty="0" err="1" smtClean="0"/>
              <a:t>snikerse</a:t>
            </a:r>
            <a:endParaRPr lang="en-US" sz="800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5" name="Can 74"/>
          <p:cNvSpPr/>
          <p:nvPr/>
        </p:nvSpPr>
        <p:spPr>
          <a:xfrm rot="3939406">
            <a:off x="8446562" y="1485966"/>
            <a:ext cx="1396774" cy="22656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rot="20135177">
            <a:off x="3061423" y="3774057"/>
            <a:ext cx="293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WWI.GERMANY:HOMCEI:LUX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 rot="20135177">
            <a:off x="7868192" y="2232136"/>
            <a:ext cx="25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WWI.CHINA:HOMCEI:LUX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42546" y="6304639"/>
            <a:ext cx="4164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PARKER: HEIDLERBERG</a:t>
            </a:r>
          </a:p>
          <a:p>
            <a:r>
              <a:rPr lang="en-US" dirty="0" smtClean="0"/>
              <a:t>INTENPAYMETN: PARKER  </a:t>
            </a:r>
            <a:r>
              <a:rPr lang="en-US" strike="sngStrike" dirty="0" err="1" smtClean="0"/>
              <a:t>mcgyver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corney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5490809" y="6113154"/>
            <a:ext cx="797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Notes:</a:t>
            </a:r>
            <a:endParaRPr lang="en-US" dirty="0"/>
          </a:p>
        </p:txBody>
      </p:sp>
      <p:sp>
        <p:nvSpPr>
          <p:cNvPr id="84" name="Can 83"/>
          <p:cNvSpPr/>
          <p:nvPr/>
        </p:nvSpPr>
        <p:spPr>
          <a:xfrm rot="3939406">
            <a:off x="6572012" y="2734361"/>
            <a:ext cx="1396774" cy="1115509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 rot="3730808">
            <a:off x="6508545" y="3755741"/>
            <a:ext cx="20798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Streetcrime</a:t>
            </a:r>
            <a:r>
              <a:rPr lang="en-US" sz="800" strike="sngStrike" dirty="0" smtClean="0">
                <a:solidFill>
                  <a:schemeClr val="bg1"/>
                </a:solidFill>
              </a:rPr>
              <a:t> Fighting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 rot="20203657">
            <a:off x="8287270" y="2574657"/>
            <a:ext cx="25490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 smtClean="0"/>
              <a:t>nonPoliceNSA.INCIDNET.nonPOliceChinee.Streecrim</a:t>
            </a:r>
            <a:r>
              <a:rPr lang="en-US" sz="800" dirty="0" smtClean="0"/>
              <a:t> ring</a:t>
            </a:r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snikers</a:t>
            </a:r>
            <a:endParaRPr lang="en-US" strike="sngStrike" dirty="0" smtClean="0"/>
          </a:p>
        </p:txBody>
      </p:sp>
      <p:sp>
        <p:nvSpPr>
          <p:cNvPr id="102" name="Can 101"/>
          <p:cNvSpPr/>
          <p:nvPr/>
        </p:nvSpPr>
        <p:spPr>
          <a:xfrm rot="3939406">
            <a:off x="3541743" y="3416882"/>
            <a:ext cx="1396774" cy="51328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Can 102"/>
          <p:cNvSpPr/>
          <p:nvPr/>
        </p:nvSpPr>
        <p:spPr>
          <a:xfrm rot="3939406">
            <a:off x="5738351" y="4872208"/>
            <a:ext cx="1396774" cy="26458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Can 103"/>
          <p:cNvSpPr/>
          <p:nvPr/>
        </p:nvSpPr>
        <p:spPr>
          <a:xfrm rot="3939406">
            <a:off x="6772983" y="3437299"/>
            <a:ext cx="1396774" cy="22656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8" y="5441864"/>
            <a:ext cx="830573" cy="59550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45226" y="5056897"/>
            <a:ext cx="256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 Library of Congress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8426" y="4742300"/>
            <a:ext cx="337119" cy="46575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5660571" y="1394064"/>
            <a:ext cx="1205671" cy="149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2250821" y="1048587"/>
            <a:ext cx="2946400" cy="1609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912" y="2260741"/>
            <a:ext cx="16055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Witness:</a:t>
            </a:r>
          </a:p>
          <a:p>
            <a:r>
              <a:rPr lang="en-US" dirty="0" smtClean="0"/>
              <a:t>VIRGINA.MARY</a:t>
            </a:r>
          </a:p>
          <a:p>
            <a:r>
              <a:rPr lang="en-US" dirty="0" smtClean="0"/>
              <a:t>HOMICIDE:LUX</a:t>
            </a:r>
            <a:endParaRPr lang="en-US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8024654" y="934308"/>
            <a:ext cx="810287" cy="1156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2752249" y="2725444"/>
            <a:ext cx="1365911" cy="534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439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267917" y="2164417"/>
            <a:ext cx="3539613" cy="277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53613" y="1796524"/>
            <a:ext cx="401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VIRIGNA.MARY.000.UN.fw.tw.pns.brenda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1" y="5223709"/>
            <a:ext cx="1108433" cy="110843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650658" y="2276168"/>
            <a:ext cx="3539613" cy="277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17" y="5218408"/>
            <a:ext cx="1516872" cy="114204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260765" y="5412658"/>
            <a:ext cx="4929506" cy="663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37" y="5218408"/>
            <a:ext cx="1222734" cy="12227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1" y="828801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" y="2164417"/>
            <a:ext cx="8763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48" y="2600147"/>
            <a:ext cx="199525" cy="440570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8" idx="2"/>
          </p:cNvCxnSpPr>
          <p:nvPr/>
        </p:nvCxnSpPr>
        <p:spPr>
          <a:xfrm flipV="1">
            <a:off x="2473411" y="2557462"/>
            <a:ext cx="520512" cy="483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73" y="2600147"/>
            <a:ext cx="839704" cy="47023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212258" y="2600147"/>
            <a:ext cx="1474839" cy="44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25943" y="2242703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Roth.ibm.dmielr.*</a:t>
            </a:r>
            <a:r>
              <a:rPr lang="en-US" strike="sngStrike" dirty="0" smtClean="0"/>
              <a:t> (POPE </a:t>
            </a:r>
            <a:r>
              <a:rPr lang="en-US" strike="sngStrike" dirty="0" err="1" smtClean="0"/>
              <a:t>Rockfeller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50394" y="2443592"/>
            <a:ext cx="2828554" cy="1856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091811" y="5160616"/>
            <a:ext cx="4270524" cy="13679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6065" y="430053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25943" y="2926794"/>
            <a:ext cx="667082" cy="158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4559" y="4055319"/>
            <a:ext cx="409633" cy="71417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801128" y="4055319"/>
            <a:ext cx="697129" cy="452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74640" y="4664727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Apple.tango</a:t>
            </a:r>
            <a:r>
              <a:rPr lang="en-US" dirty="0" smtClean="0"/>
              <a:t>.v2:KIDNAPPING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24" y="2476464"/>
            <a:ext cx="3358313" cy="18780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942736" y="4970579"/>
            <a:ext cx="2339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https://bit.ly/1D8723-nonPoliceHomicide-IS-A-BELL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45" y="793727"/>
            <a:ext cx="2128850" cy="11507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04" y="3204227"/>
            <a:ext cx="887061" cy="89102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3794" y="1783548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&gt;Jason’s Owl</a:t>
            </a:r>
            <a:endParaRPr lang="en-US" sz="9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5419563" y="2964345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KNOX </a:t>
            </a:r>
            <a:r>
              <a:rPr lang="en-US" strike="sngStrike" dirty="0" smtClean="0"/>
              <a:t>x/y</a:t>
            </a:r>
            <a:endParaRPr lang="en-US" strike="sngStrike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26694"/>
              </p:ext>
            </p:extLst>
          </p:nvPr>
        </p:nvGraphicFramePr>
        <p:xfrm>
          <a:off x="4684713" y="5451475"/>
          <a:ext cx="22336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15" imgW="2233080" imgH="532800" progId="Package">
                  <p:embed/>
                </p:oleObj>
              </mc:Choice>
              <mc:Fallback>
                <p:oleObj name="Packager Shell Object" showAsIcon="1" r:id="rId15" imgW="22330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84713" y="5451475"/>
                        <a:ext cx="22336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994" y="4603573"/>
            <a:ext cx="3189468" cy="192500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01180" y="5014453"/>
            <a:ext cx="390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Owl </a:t>
            </a:r>
            <a:r>
              <a:rPr lang="en-US" dirty="0" err="1" smtClean="0"/>
              <a:t>mt.</a:t>
            </a:r>
            <a:r>
              <a:rPr lang="en-US" dirty="0" smtClean="0"/>
              <a:t> </a:t>
            </a:r>
            <a:r>
              <a:rPr lang="en-US" dirty="0" err="1" smtClean="0"/>
              <a:t>rushmore</a:t>
            </a:r>
            <a:r>
              <a:rPr lang="en-US" dirty="0" smtClean="0"/>
              <a:t> v2:FBI:KIDNAPPING</a:t>
            </a:r>
          </a:p>
          <a:p>
            <a:r>
              <a:rPr lang="en-US" dirty="0" smtClean="0"/>
              <a:t>ENTRY FBI:WAR RIMCE GENOVICE </a:t>
            </a:r>
            <a:r>
              <a:rPr lang="en-US" strike="sngStrike" dirty="0" smtClean="0"/>
              <a:t>(visa)</a:t>
            </a:r>
          </a:p>
          <a:p>
            <a:r>
              <a:rPr lang="en-US" dirty="0" smtClean="0"/>
              <a:t>EXIT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appele.tango</a:t>
            </a:r>
            <a:endParaRPr lang="en-US" strike="sngStrik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0" y="661264"/>
            <a:ext cx="11858751" cy="5999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490787"/>
            <a:ext cx="2428875" cy="187642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8524568" y="3583858"/>
            <a:ext cx="575187" cy="108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0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12" y="1365504"/>
            <a:ext cx="1204339" cy="80143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804672" y="1024128"/>
            <a:ext cx="2462784" cy="96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064" y="1238917"/>
            <a:ext cx="1676400" cy="1676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024" y="2293524"/>
            <a:ext cx="798079" cy="59778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243584" y="2166937"/>
            <a:ext cx="1191519" cy="74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1938528" y="1112330"/>
            <a:ext cx="1670304" cy="177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24381" y="3144487"/>
            <a:ext cx="368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 St. Rita </a:t>
            </a:r>
            <a:r>
              <a:rPr lang="en-US" strike="sngStrike" dirty="0" smtClean="0"/>
              <a:t>(billboard </a:t>
            </a:r>
            <a:r>
              <a:rPr lang="en-US" strike="sngStrike" dirty="0" err="1" smtClean="0"/>
              <a:t>stanford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1524381" y="3429856"/>
            <a:ext cx="382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2.FBI:KIDNAPPING  St Rita INTERUPTS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9493" y="5362828"/>
            <a:ext cx="1662435" cy="7718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641" y="5405162"/>
            <a:ext cx="1345510" cy="799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34913">
            <a:off x="1114323" y="5312322"/>
            <a:ext cx="876300" cy="876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2773680" y="5571744"/>
            <a:ext cx="3736848" cy="43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3558025" y="5664860"/>
            <a:ext cx="2168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HOMCE:LUX:</a:t>
            </a:r>
            <a:r>
              <a:rPr lang="en-US" strike="sngStrike" dirty="0"/>
              <a:t>ANGLEA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487680" y="3144487"/>
            <a:ext cx="10814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2486" y="811352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745307" y="5255507"/>
            <a:ext cx="10814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34776" y="3799188"/>
            <a:ext cx="108143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9769" y="31459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50870" y="52024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910336" y="1753302"/>
            <a:ext cx="302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nonPoliceLani</a:t>
            </a:r>
            <a:r>
              <a:rPr lang="en-US" strike="sngStrike" dirty="0" err="1" smtClean="0"/>
              <a:t>.lint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morenkopf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22212" y="1349909"/>
            <a:ext cx="10581631" cy="1707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32317" y="5481950"/>
            <a:ext cx="47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 Search: Emma Helen Meiers, Emma Meiers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Gymnstics</a:t>
            </a:r>
            <a:r>
              <a:rPr lang="en-US" dirty="0" smtClean="0"/>
              <a:t>, Emma Meiers </a:t>
            </a:r>
            <a:r>
              <a:rPr lang="en-US" dirty="0" err="1" smtClean="0"/>
              <a:t>Gaggenau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126551" y="5381158"/>
            <a:ext cx="9626537" cy="8849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2954" y="688518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10" y="2732065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1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Angela/</a:t>
            </a:r>
            <a:r>
              <a:rPr lang="en-US" dirty="0" err="1" smtClean="0"/>
              <a:t>St.Francisc</a:t>
            </a:r>
            <a:r>
              <a:rPr lang="en-US" dirty="0" smtClean="0"/>
              <a:t>(8thFloor).Angela/</a:t>
            </a:r>
            <a:r>
              <a:rPr lang="en-US" dirty="0" err="1" smtClean="0"/>
              <a:t>st.</a:t>
            </a:r>
            <a:r>
              <a:rPr lang="en-US" dirty="0" smtClean="0"/>
              <a:t> </a:t>
            </a:r>
            <a:r>
              <a:rPr lang="en-US" dirty="0" err="1" smtClean="0"/>
              <a:t>Martin.Angela</a:t>
            </a:r>
            <a:r>
              <a:rPr lang="en-US" dirty="0" smtClean="0"/>
              <a:t>/(flea)	</a:t>
            </a:r>
            <a:r>
              <a:rPr lang="en-US" b="1" dirty="0" smtClean="0"/>
              <a:t>HAHN</a:t>
            </a:r>
            <a:endParaRPr lang="en-US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24267"/>
            <a:ext cx="1024128" cy="1538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919" y="5572538"/>
            <a:ext cx="1373282" cy="102863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73376" y="5443661"/>
            <a:ext cx="2174367" cy="117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620512" y="6142622"/>
            <a:ext cx="632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Donald </a:t>
            </a:r>
            <a:r>
              <a:rPr lang="en-US" dirty="0" err="1" smtClean="0"/>
              <a:t>Rumfsfule</a:t>
            </a:r>
            <a:r>
              <a:rPr lang="en-US" dirty="0" smtClean="0"/>
              <a:t> is our Law Profess –</a:t>
            </a:r>
            <a:r>
              <a:rPr lang="en-US" dirty="0" err="1" smtClean="0"/>
              <a:t>Sieltn</a:t>
            </a:r>
            <a:r>
              <a:rPr lang="en-US" dirty="0" smtClean="0"/>
              <a:t> HOMCEI:AUSLANDER</a:t>
            </a:r>
          </a:p>
          <a:p>
            <a:r>
              <a:rPr lang="en-US" dirty="0" err="1" smtClean="0"/>
              <a:t>Mattias</a:t>
            </a:r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49824" y="6327648"/>
            <a:ext cx="3889248" cy="1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20512" y="5773290"/>
            <a:ext cx="580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dirty="0" err="1" smtClean="0"/>
              <a:t>Mattaias</a:t>
            </a:r>
            <a:r>
              <a:rPr lang="en-US" dirty="0" smtClean="0"/>
              <a:t>:  </a:t>
            </a:r>
            <a:r>
              <a:rPr lang="en-US" dirty="0" err="1" smtClean="0"/>
              <a:t>Zentreum</a:t>
            </a:r>
            <a:r>
              <a:rPr lang="en-US" dirty="0" smtClean="0"/>
              <a:t> der </a:t>
            </a:r>
            <a:r>
              <a:rPr lang="en-US" dirty="0" err="1" smtClean="0"/>
              <a:t>macht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center of power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60320" y="1511808"/>
            <a:ext cx="1999488" cy="12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240601" y="921440"/>
            <a:ext cx="670055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Center of Town </a:t>
            </a:r>
            <a:r>
              <a:rPr lang="en-US" dirty="0" smtClean="0"/>
              <a:t>( </a:t>
            </a:r>
            <a:r>
              <a:rPr lang="en-US" dirty="0" err="1" smtClean="0"/>
              <a:t>Patcite</a:t>
            </a:r>
            <a:r>
              <a:rPr lang="en-US" dirty="0" smtClean="0"/>
              <a:t>, DM </a:t>
            </a:r>
            <a:r>
              <a:rPr lang="en-US" dirty="0" err="1" smtClean="0"/>
              <a:t>DrogerieMarkt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HOMC:LUX ( DM </a:t>
            </a:r>
            <a:r>
              <a:rPr lang="en-US" dirty="0" err="1" smtClean="0"/>
              <a:t>Drovert</a:t>
            </a:r>
            <a:r>
              <a:rPr lang="en-US" dirty="0" smtClean="0"/>
              <a:t> Mark; </a:t>
            </a:r>
            <a:r>
              <a:rPr lang="en-US" dirty="0" err="1" smtClean="0"/>
              <a:t>Viloa</a:t>
            </a:r>
            <a:r>
              <a:rPr lang="en-US" dirty="0" smtClean="0"/>
              <a:t> LUX)</a:t>
            </a:r>
          </a:p>
          <a:p>
            <a:pPr marL="342900" indent="-342900">
              <a:buAutoNum type="arabicPeriod"/>
            </a:pPr>
            <a:r>
              <a:rPr lang="en-US" dirty="0" smtClean="0"/>
              <a:t>41. FOSTER CITY VISA CARD/EC CARD 1</a:t>
            </a:r>
            <a:r>
              <a:rPr lang="en-US" baseline="30000" dirty="0" smtClean="0"/>
              <a:t>st</a:t>
            </a:r>
            <a:r>
              <a:rPr lang="en-US" dirty="0" smtClean="0"/>
              <a:t> usage HOCM:COINTOWN</a:t>
            </a:r>
          </a:p>
          <a:p>
            <a:endParaRPr lang="en-US" dirty="0"/>
          </a:p>
          <a:p>
            <a:r>
              <a:rPr lang="en-US" dirty="0" err="1" smtClean="0"/>
              <a:t>Marktkauf</a:t>
            </a:r>
            <a:r>
              <a:rPr lang="en-US" dirty="0" smtClean="0"/>
              <a:t>(</a:t>
            </a:r>
            <a:r>
              <a:rPr lang="en-US" dirty="0" err="1" smtClean="0"/>
              <a:t>Storenaeme</a:t>
            </a:r>
            <a:r>
              <a:rPr lang="en-US" dirty="0" smtClean="0"/>
              <a:t> ) HOCM:LUX[].!</a:t>
            </a:r>
            <a:r>
              <a:rPr lang="en-US" dirty="0" err="1" smtClean="0"/>
              <a:t>KING.IPX.stores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b="1" dirty="0" smtClean="0"/>
              <a:t>DM, </a:t>
            </a:r>
            <a:r>
              <a:rPr lang="en-US" b="1" dirty="0" err="1" smtClean="0"/>
              <a:t>Marktkauf</a:t>
            </a:r>
            <a:r>
              <a:rPr lang="en-US" b="1" dirty="0" smtClean="0"/>
              <a:t>, Globus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0" y="1725007"/>
            <a:ext cx="1857375" cy="12382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78" y="1832291"/>
            <a:ext cx="1857375" cy="12382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083778" y="1461116"/>
            <a:ext cx="19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Bier </a:t>
            </a:r>
            <a:r>
              <a:rPr lang="en-US" strike="sngStrike" dirty="0" err="1" smtClean="0"/>
              <a:t>Maveriks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489820" y="1355675"/>
            <a:ext cx="2177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 FORT WORTH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20512" y="78028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11" y="720287"/>
            <a:ext cx="458797" cy="68944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697608" y="631559"/>
            <a:ext cx="3792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Sits by window HOCME:AMRY:PISTOFF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08192" y="4828032"/>
            <a:ext cx="424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UN.</a:t>
            </a:r>
            <a:r>
              <a:rPr lang="en-US" sz="800" strike="sngStrike" dirty="0" err="1" smtClean="0"/>
              <a:t>anala</a:t>
            </a:r>
            <a:r>
              <a:rPr lang="en-US" sz="800" strike="sngStrike" dirty="0" smtClean="0"/>
              <a:t>(rik</a:t>
            </a:r>
            <a:r>
              <a:rPr lang="en-US" dirty="0" smtClean="0"/>
              <a:t>.IPX.US </a:t>
            </a:r>
            <a:r>
              <a:rPr lang="en-US" dirty="0" err="1" smtClean="0"/>
              <a:t>mattias</a:t>
            </a:r>
            <a:r>
              <a:rPr lang="en-US" dirty="0" smtClean="0"/>
              <a:t> CENTER OF POWER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684" y="4140438"/>
            <a:ext cx="1086589" cy="163285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0362709" y="4098415"/>
            <a:ext cx="1127412" cy="16748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245683" y="4140439"/>
            <a:ext cx="1180457" cy="1632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449824" y="3998976"/>
            <a:ext cx="6352032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669156" y="5702559"/>
            <a:ext cx="6352032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0362709" y="3998975"/>
            <a:ext cx="561323" cy="18154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12ft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9997440" y="4140438"/>
            <a:ext cx="1645920" cy="1562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7" idx="3"/>
          </p:cNvCxnSpPr>
          <p:nvPr/>
        </p:nvCxnSpPr>
        <p:spPr>
          <a:xfrm flipV="1">
            <a:off x="7238811" y="5012698"/>
            <a:ext cx="3113363" cy="4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6010656" y="5197364"/>
            <a:ext cx="743712" cy="752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22637" y="6027000"/>
            <a:ext cx="3116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Dr. </a:t>
            </a:r>
            <a:r>
              <a:rPr lang="en-US" sz="800" strike="sngStrike" dirty="0" err="1" smtClean="0"/>
              <a:t>Fisth</a:t>
            </a:r>
            <a:r>
              <a:rPr lang="en-US" sz="800" strike="sngStrike" dirty="0" smtClean="0"/>
              <a:t> the neigh </a:t>
            </a:r>
            <a:r>
              <a:rPr lang="en-US" sz="800" strike="sngStrike" dirty="0" err="1" smtClean="0"/>
              <a:t>offe</a:t>
            </a:r>
            <a:r>
              <a:rPr lang="en-US" sz="800" strike="sngStrike" dirty="0" smtClean="0"/>
              <a:t> me </a:t>
            </a:r>
            <a:r>
              <a:rPr lang="en-US" sz="800" strike="sngStrike" dirty="0" err="1" smtClean="0"/>
              <a:t>bbook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</a:t>
            </a:r>
            <a:r>
              <a:rPr lang="en-US" sz="800" strike="sngStrike" dirty="0" smtClean="0"/>
              <a:t> mark, </a:t>
            </a:r>
            <a:r>
              <a:rPr lang="en-US" sz="800" strike="sngStrike" dirty="0" err="1" smtClean="0"/>
              <a:t>mattahis</a:t>
            </a:r>
            <a:r>
              <a:rPr lang="en-US" sz="800" strike="sngStrike" dirty="0" smtClean="0"/>
              <a:t> I know this book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68887" y="1725007"/>
            <a:ext cx="2098709" cy="147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21287" y="1877407"/>
            <a:ext cx="2098709" cy="147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3190" y="1725007"/>
            <a:ext cx="2097130" cy="1345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052695" y="1815705"/>
            <a:ext cx="2097130" cy="1345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7888224" y="2445147"/>
            <a:ext cx="3124241" cy="5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972396" y="1409155"/>
            <a:ext cx="1233844" cy="1661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888224" y="3070541"/>
            <a:ext cx="1072896" cy="39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996872" y="3147656"/>
            <a:ext cx="5964248" cy="5357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82375" y="5446968"/>
            <a:ext cx="2113612" cy="1411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6486144" y="4828032"/>
            <a:ext cx="51646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095868" y="514488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WW2</a:t>
            </a:r>
            <a:r>
              <a:rPr lang="en-US" dirty="0" smtClean="0"/>
              <a:t>.</a:t>
            </a:r>
            <a:r>
              <a:rPr lang="en-US" sz="800" strike="sngStrike" dirty="0" smtClean="0"/>
              <a:t>marx0.001 fine </a:t>
            </a:r>
            <a:r>
              <a:rPr lang="en-US" sz="800" strike="sngStrike" dirty="0" err="1" smtClean="0"/>
              <a:t>thoams</a:t>
            </a:r>
            <a:r>
              <a:rPr lang="en-US" sz="800" strike="sngStrike" dirty="0" smtClean="0"/>
              <a:t>-is-dieter(center of power).</a:t>
            </a:r>
            <a:r>
              <a:rPr lang="en-US" sz="800" strike="sngStrike" dirty="0" err="1" smtClean="0"/>
              <a:t>int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84" name="Straight Connector 83"/>
          <p:cNvCxnSpPr>
            <a:stCxn id="82" idx="1"/>
          </p:cNvCxnSpPr>
          <p:nvPr/>
        </p:nvCxnSpPr>
        <p:spPr>
          <a:xfrm flipV="1">
            <a:off x="7095868" y="5012698"/>
            <a:ext cx="601740" cy="45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0" y="3462528"/>
            <a:ext cx="2039181" cy="1097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668326" y="3470663"/>
            <a:ext cx="435933" cy="10972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8" y="3946259"/>
            <a:ext cx="668690" cy="37613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0" y="3855144"/>
            <a:ext cx="713910" cy="356955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846775" y="3752166"/>
            <a:ext cx="731933" cy="66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42803" y="3838975"/>
            <a:ext cx="617005" cy="574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982375" y="3855144"/>
            <a:ext cx="469599" cy="467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98778" y="3821691"/>
            <a:ext cx="617005" cy="574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5" y="4011168"/>
            <a:ext cx="661413" cy="347242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1015783" y="3752166"/>
            <a:ext cx="544025" cy="6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36" y="4871463"/>
            <a:ext cx="1256624" cy="659728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10445430" y="4605495"/>
            <a:ext cx="1097735" cy="1097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227749" y="4057285"/>
            <a:ext cx="1180457" cy="1695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6744378" y="757295"/>
            <a:ext cx="1391704" cy="488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5928" y="776517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2560" y="2576730"/>
            <a:ext cx="2531959" cy="2430271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6846452" y="2503764"/>
            <a:ext cx="2760376" cy="56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6853863" y="3161239"/>
            <a:ext cx="2882750" cy="1792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nonPoliceTRX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827437" y="3210451"/>
            <a:ext cx="15584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FBI.v2.FBI:KINDANNPG.HOSTAGE</a:t>
            </a:r>
            <a:endParaRPr lang="en-US" sz="800" dirty="0"/>
          </a:p>
        </p:txBody>
      </p:sp>
      <p:sp>
        <p:nvSpPr>
          <p:cNvPr id="110" name="Can 109"/>
          <p:cNvSpPr/>
          <p:nvPr/>
        </p:nvSpPr>
        <p:spPr>
          <a:xfrm>
            <a:off x="8674910" y="3166148"/>
            <a:ext cx="915262" cy="7304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722081" y="3369519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ATOMICLCOK</a:t>
            </a:r>
            <a:endParaRPr lang="en-US" sz="1000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8961120" y="3492629"/>
            <a:ext cx="297180" cy="25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-3505" y="720287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5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2123884" y="113418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451755" y="2722409"/>
            <a:ext cx="9697690" cy="3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700332" y="1491236"/>
            <a:ext cx="2742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HOMICIDE:MAYOR:PISTOFF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71819" y="1103515"/>
            <a:ext cx="2462784" cy="387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328" y="1949296"/>
            <a:ext cx="458797" cy="68944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284125" y="1860568"/>
            <a:ext cx="27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Sits by window </a:t>
            </a:r>
            <a:r>
              <a:rPr lang="en-US" strike="sngStrike" dirty="0" err="1" smtClean="0"/>
              <a:t>Paticia</a:t>
            </a:r>
            <a:r>
              <a:rPr lang="en-US" strike="sngStrike" dirty="0" smtClean="0"/>
              <a:t> </a:t>
            </a:r>
            <a:r>
              <a:rPr lang="en-US" dirty="0" smtClean="0"/>
              <a:t>DM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450613" y="2066683"/>
            <a:ext cx="1572768" cy="451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46385" y="3346843"/>
            <a:ext cx="3011424" cy="1158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84125" y="40103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328949" y="3151771"/>
            <a:ext cx="341376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255797" y="3489823"/>
            <a:ext cx="341376" cy="365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99637" y="2929382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Don’t pee in the pool</a:t>
            </a:r>
            <a:endParaRPr lang="en-US" sz="9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19093" y="2838925"/>
            <a:ext cx="36576" cy="1087038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652097" y="3517531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12485" y="3612471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04497" y="3669931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847455" y="3744002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195213" y="3760643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55601" y="3855583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426151" y="3044798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Birthday Party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270" y="3691826"/>
            <a:ext cx="661413" cy="34724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565955" y="3229464"/>
            <a:ext cx="393477" cy="115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51755" y="3548611"/>
            <a:ext cx="1671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</a:p>
          <a:p>
            <a:r>
              <a:rPr lang="en-US" dirty="0" smtClean="0"/>
              <a:t>Beach Park Blvd</a:t>
            </a:r>
          </a:p>
          <a:p>
            <a:r>
              <a:rPr lang="en-US" dirty="0" smtClean="0"/>
              <a:t>Apartments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9071" y="3360508"/>
            <a:ext cx="2457185" cy="1132383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387687" y="4655128"/>
            <a:ext cx="9761758" cy="65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257184" y="3160214"/>
            <a:ext cx="1504950" cy="85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194897" y="4209618"/>
            <a:ext cx="64293" cy="5000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674370" y="3415544"/>
            <a:ext cx="684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will know</a:t>
            </a:r>
            <a:endParaRPr lang="en-US" sz="9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3808308" y="3954631"/>
            <a:ext cx="1196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already pee in the pool</a:t>
            </a:r>
            <a:endParaRPr lang="en-US" sz="800" strike="sngStrike" dirty="0"/>
          </a:p>
        </p:txBody>
      </p:sp>
      <p:sp>
        <p:nvSpPr>
          <p:cNvPr id="63" name="Oval 62"/>
          <p:cNvSpPr/>
          <p:nvPr/>
        </p:nvSpPr>
        <p:spPr>
          <a:xfrm>
            <a:off x="4090221" y="3572680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150609" y="3667620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697565" y="4056032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757953" y="4150972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560977" y="3497330"/>
            <a:ext cx="106107" cy="15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621365" y="3592270"/>
            <a:ext cx="152400" cy="1587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090221" y="4087205"/>
            <a:ext cx="477956" cy="32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57924" y="2864894"/>
            <a:ext cx="9512403" cy="1661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>
            <a:stCxn id="11" idx="1"/>
          </p:cNvCxnSpPr>
          <p:nvPr/>
        </p:nvCxnSpPr>
        <p:spPr>
          <a:xfrm>
            <a:off x="2378942" y="3205335"/>
            <a:ext cx="218231" cy="486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426151" y="2045234"/>
            <a:ext cx="3583508" cy="2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601255" y="1660721"/>
            <a:ext cx="980518" cy="106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51529" y="1984043"/>
            <a:ext cx="3207903" cy="8102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55806" y="1138720"/>
            <a:ext cx="9512403" cy="1661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555806" y="4970992"/>
            <a:ext cx="661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HAHN; Eva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 Piano;  </a:t>
            </a:r>
            <a:r>
              <a:rPr lang="en-US" dirty="0" smtClean="0"/>
              <a:t>		German Hardcore </a:t>
            </a:r>
            <a:r>
              <a:rPr lang="en-US" dirty="0" err="1" smtClean="0"/>
              <a:t>Ponogrpny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21" y="5045584"/>
            <a:ext cx="254152" cy="38192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3969327" y="5059545"/>
            <a:ext cx="598850" cy="293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697565" y="5312858"/>
            <a:ext cx="2364555" cy="21544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kit</a:t>
            </a:r>
            <a:endParaRPr lang="en-US" sz="800" strike="sngStrike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5195213" y="5168181"/>
            <a:ext cx="3142450" cy="323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77" idx="3"/>
          </p:cNvCxnSpPr>
          <p:nvPr/>
        </p:nvCxnSpPr>
        <p:spPr>
          <a:xfrm flipV="1">
            <a:off x="5331801" y="5155658"/>
            <a:ext cx="2842163" cy="271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83651" y="4971351"/>
            <a:ext cx="9759313" cy="5569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1431128" y="5710606"/>
            <a:ext cx="9761758" cy="65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797627" y="6151418"/>
            <a:ext cx="8541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HOMCEI:SUNSTONE(</a:t>
            </a:r>
            <a:r>
              <a:rPr lang="en-US" dirty="0" err="1" smtClean="0"/>
              <a:t>kodac</a:t>
            </a:r>
            <a:r>
              <a:rPr lang="en-US" dirty="0" smtClean="0"/>
              <a:t> cisco </a:t>
            </a:r>
            <a:r>
              <a:rPr lang="en-US" dirty="0" err="1" smtClean="0"/>
              <a:t>montoring</a:t>
            </a:r>
            <a:r>
              <a:rPr lang="en-US" dirty="0" smtClean="0"/>
              <a:t>)/TERMAIN:JOSEHP ass jeans  IPX </a:t>
            </a:r>
            <a:r>
              <a:rPr lang="en-US" dirty="0" err="1" smtClean="0"/>
              <a:t>tim</a:t>
            </a:r>
            <a:r>
              <a:rPr lang="en-US" dirty="0" smtClean="0"/>
              <a:t> cook</a:t>
            </a:r>
          </a:p>
          <a:p>
            <a:r>
              <a:rPr lang="en-US" dirty="0" err="1" smtClean="0"/>
              <a:t>nonPOiceNS</a:t>
            </a:r>
            <a:r>
              <a:rPr lang="en-US" dirty="0" smtClean="0"/>
              <a:t>(Texas FIB:INSTEION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klus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klan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665018" y="5670512"/>
            <a:ext cx="764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HOMICE:IS-A-BELL(PAUL, soviet </a:t>
            </a:r>
            <a:r>
              <a:rPr lang="en-US" dirty="0" err="1" smtClean="0"/>
              <a:t>uioin</a:t>
            </a:r>
            <a:r>
              <a:rPr lang="en-US" dirty="0" smtClean="0"/>
              <a:t>) </a:t>
            </a:r>
            <a:r>
              <a:rPr lang="en-US" dirty="0" err="1" smtClean="0"/>
              <a:t>assume.IP</a:t>
            </a:r>
            <a:r>
              <a:rPr lang="en-US" dirty="0" smtClean="0"/>
              <a:t> HOCIE:LUX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angnel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1407846" y="5848466"/>
            <a:ext cx="4757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HANH </a:t>
            </a:r>
            <a:r>
              <a:rPr lang="en-US" dirty="0" err="1" smtClean="0"/>
              <a:t>otto</a:t>
            </a:r>
            <a:r>
              <a:rPr lang="en-US" dirty="0" smtClean="0"/>
              <a:t> </a:t>
            </a:r>
            <a:r>
              <a:rPr lang="en-US" dirty="0" err="1" smtClean="0"/>
              <a:t>han</a:t>
            </a:r>
            <a:r>
              <a:rPr lang="en-US" dirty="0" smtClean="0"/>
              <a:t> show me you ass(PARENT), </a:t>
            </a:r>
          </a:p>
          <a:p>
            <a:r>
              <a:rPr lang="en-US" dirty="0" smtClean="0"/>
              <a:t>1995 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051" y="5916000"/>
            <a:ext cx="218187" cy="327876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2755669" y="5954224"/>
            <a:ext cx="603504" cy="263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85726" y="633117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446809" y="6039844"/>
            <a:ext cx="124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PREA(IPX[])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2954" y="688518"/>
            <a:ext cx="12199009" cy="61694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10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659" y="5435969"/>
            <a:ext cx="632361" cy="55331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897" y="5684557"/>
            <a:ext cx="500495" cy="28027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982087" y="1672481"/>
            <a:ext cx="3177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 </a:t>
            </a:r>
            <a:r>
              <a:rPr lang="en-US" dirty="0" err="1" smtClean="0"/>
              <a:t>Parmetn</a:t>
            </a:r>
            <a:r>
              <a:rPr lang="en-US" dirty="0" smtClean="0"/>
              <a:t> Payment</a:t>
            </a:r>
            <a:r>
              <a:rPr lang="en-US" sz="800" strike="sngStrike" dirty="0" smtClean="0"/>
              <a:t>: Gray Hair </a:t>
            </a:r>
            <a:r>
              <a:rPr lang="en-US" sz="800" strike="sngStrike" dirty="0" err="1" smtClean="0"/>
              <a:t>Straig</a:t>
            </a:r>
            <a:r>
              <a:rPr lang="en-US" sz="800" strike="sngStrike" dirty="0" smtClean="0"/>
              <a:t> Tomboy</a:t>
            </a:r>
            <a:endParaRPr lang="en-US" sz="800" strike="sngStrike" dirty="0"/>
          </a:p>
        </p:txBody>
      </p:sp>
      <p:sp>
        <p:nvSpPr>
          <p:cNvPr id="75" name="Oval 74"/>
          <p:cNvSpPr/>
          <p:nvPr/>
        </p:nvSpPr>
        <p:spPr>
          <a:xfrm>
            <a:off x="4447308" y="1787236"/>
            <a:ext cx="602673" cy="5091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78482" y="3366654"/>
            <a:ext cx="602673" cy="50915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80" y="2026227"/>
            <a:ext cx="816220" cy="122656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286000" y="1652154"/>
            <a:ext cx="1215736" cy="2348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14800" y="1932709"/>
            <a:ext cx="1267691" cy="13200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78482" y="2883455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JC Penny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445" y="18104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82748" y="174804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80" y="3550456"/>
            <a:ext cx="1167898" cy="1322880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4114800" y="3553258"/>
            <a:ext cx="1267691" cy="132007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478482" y="4504004"/>
            <a:ext cx="41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PX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26520" y="3304741"/>
            <a:ext cx="6444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62445" y="36212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67141" y="3343934"/>
            <a:ext cx="9512403" cy="1517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720" y="1932709"/>
            <a:ext cx="1978441" cy="103389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03" y="2026227"/>
            <a:ext cx="1978441" cy="103389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714999" y="1810451"/>
            <a:ext cx="2615843" cy="95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25000" y="1748043"/>
            <a:ext cx="1623166" cy="127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047509" y="1878600"/>
            <a:ext cx="28826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2535279" y="4000500"/>
            <a:ext cx="124794" cy="503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5279" y="5094611"/>
            <a:ext cx="1837609" cy="87058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288973" y="5216236"/>
            <a:ext cx="136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Cisco Kid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632" y="4948530"/>
            <a:ext cx="1215595" cy="116274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6096000" y="5094611"/>
            <a:ext cx="1740227" cy="78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93455" y="5015360"/>
            <a:ext cx="145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Borrowed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898020" y="5094611"/>
            <a:ext cx="1845680" cy="290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870364" y="5309755"/>
            <a:ext cx="2608118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663642" y="4957246"/>
            <a:ext cx="2897710" cy="1150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663897" y="5200026"/>
            <a:ext cx="1824957" cy="764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842565" y="502527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896" y="5502576"/>
            <a:ext cx="732668" cy="530074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82338" y="4960428"/>
            <a:ext cx="2897710" cy="1150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>
            <a:endCxn id="97" idx="3"/>
          </p:cNvCxnSpPr>
          <p:nvPr/>
        </p:nvCxnSpPr>
        <p:spPr>
          <a:xfrm flipV="1">
            <a:off x="7246940" y="5535851"/>
            <a:ext cx="633108" cy="345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645236" y="5200026"/>
            <a:ext cx="5712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trike="sngStrike" dirty="0" smtClean="0"/>
              <a:t>(0.1 </a:t>
            </a:r>
            <a:r>
              <a:rPr lang="en-US" strike="sngStrike" dirty="0" err="1" smtClean="0"/>
              <a:t>inclei</a:t>
            </a:r>
            <a:r>
              <a:rPr lang="en-US" strike="sngStrike" dirty="0" smtClean="0"/>
              <a:t> IPX DEA(</a:t>
            </a:r>
            <a:r>
              <a:rPr lang="en-US" strike="sngStrike" dirty="0" err="1" smtClean="0"/>
              <a:t>mdma</a:t>
            </a:r>
            <a:r>
              <a:rPr lang="en-US" dirty="0" smtClean="0"/>
              <a:t>).WAR IN YUGLAVEA)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moutaion</a:t>
            </a:r>
            <a:r>
              <a:rPr lang="en-US" strike="sngStrike" dirty="0" smtClean="0"/>
              <a:t> bike fist </a:t>
            </a:r>
            <a:r>
              <a:rPr lang="en-US" strike="sngStrike" dirty="0" err="1" smtClean="0"/>
              <a:t>MARINE.St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Anslmo</a:t>
            </a:r>
            <a:endParaRPr lang="en-US" strike="sngStrike" dirty="0" smtClean="0"/>
          </a:p>
          <a:p>
            <a:r>
              <a:rPr lang="en-US" sz="800" strike="sngStrike" dirty="0" err="1" smtClean="0"/>
              <a:t>Apple.daniel.shimaon</a:t>
            </a:r>
            <a:r>
              <a:rPr lang="en-US" sz="800" strike="sngStrike" dirty="0" smtClean="0"/>
              <a:t> gears </a:t>
            </a:r>
            <a:r>
              <a:rPr lang="en-US" sz="800" strike="sngStrike" dirty="0" err="1" smtClean="0"/>
              <a:t>moutaoin</a:t>
            </a:r>
            <a:r>
              <a:rPr lang="en-US" sz="800" strike="sngStrike" dirty="0" smtClean="0"/>
              <a:t> bike</a:t>
            </a:r>
            <a:endParaRPr lang="en-US" sz="800" strike="sngStrike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316" y="5025276"/>
            <a:ext cx="1657578" cy="1103043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9843902" y="4900631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023315" y="4948530"/>
            <a:ext cx="2897710" cy="1150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075092" y="5713580"/>
            <a:ext cx="1830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Cisco Kid</a:t>
            </a:r>
          </a:p>
          <a:p>
            <a:r>
              <a:rPr lang="en-US" sz="800" dirty="0" err="1" smtClean="0"/>
              <a:t>Pope.St</a:t>
            </a:r>
            <a:r>
              <a:rPr lang="en-US" sz="800" dirty="0" smtClean="0"/>
              <a:t>. </a:t>
            </a:r>
            <a:r>
              <a:rPr lang="en-US" sz="800" dirty="0" err="1" smtClean="0"/>
              <a:t>Franoce.CPVA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suspect: 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067" y="1862796"/>
            <a:ext cx="108756" cy="163431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3152755" y="1736146"/>
            <a:ext cx="807807" cy="290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67140" y="1767230"/>
            <a:ext cx="9512403" cy="1517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714999" y="2296391"/>
            <a:ext cx="5133110" cy="29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9154" y="808127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98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7" name="Rectangle 1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2880894" y="521656"/>
            <a:ext cx="6076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CHRISTMAS</a:t>
            </a: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181976" y="3171645"/>
            <a:ext cx="236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41.000.HOMICIE:JESUS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0" y="3462528"/>
            <a:ext cx="2039181" cy="1097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668326" y="3470663"/>
            <a:ext cx="435933" cy="10972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18" y="3946259"/>
            <a:ext cx="668690" cy="37613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0" y="3855144"/>
            <a:ext cx="713910" cy="35695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846775" y="3752166"/>
            <a:ext cx="731933" cy="66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42803" y="3838975"/>
            <a:ext cx="617005" cy="574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982375" y="3855144"/>
            <a:ext cx="469599" cy="467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98778" y="3821691"/>
            <a:ext cx="617005" cy="574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35" y="4011168"/>
            <a:ext cx="661413" cy="34724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1015783" y="3752166"/>
            <a:ext cx="544025" cy="661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719" y="4121053"/>
            <a:ext cx="1869323" cy="1400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45460" y="2283713"/>
            <a:ext cx="1381991" cy="33250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74736" y="3419039"/>
            <a:ext cx="158150" cy="28474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7637319" y="3540977"/>
            <a:ext cx="818842" cy="211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355009">
            <a:off x="7745418" y="3510234"/>
            <a:ext cx="9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BROWN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20634182">
            <a:off x="8089525" y="329986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CIA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0164" y="3308779"/>
            <a:ext cx="1302705" cy="180663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645319" y="3838975"/>
            <a:ext cx="574462" cy="7289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2254827" y="987136"/>
            <a:ext cx="1475509" cy="309558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093" y="938173"/>
            <a:ext cx="2097424" cy="2785808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5292539" y="4513366"/>
            <a:ext cx="1236518" cy="112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5292539" y="5521241"/>
            <a:ext cx="1236518" cy="1122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93469" y="1941135"/>
            <a:ext cx="1805696" cy="98263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28" y="3089564"/>
            <a:ext cx="1859567" cy="13504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12917" y="4530603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1x 000.</a:t>
            </a:r>
            <a:r>
              <a:rPr lang="en-US" sz="800" strike="sngStrike" dirty="0" smtClean="0"/>
              <a:t>marx</a:t>
            </a:r>
            <a:r>
              <a:rPr lang="en-US" dirty="0" smtClean="0"/>
              <a:t>.FEDERAL.</a:t>
            </a:r>
            <a:r>
              <a:rPr lang="en-US" sz="800" strike="sngStrike" dirty="0" smtClean="0"/>
              <a:t>angela.elke120dm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27" y="1760280"/>
            <a:ext cx="1895475" cy="8001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848" y="3978475"/>
            <a:ext cx="1895475" cy="8001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88475" y="4746086"/>
            <a:ext cx="22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</a:t>
            </a:r>
            <a:r>
              <a:rPr lang="en-US" sz="800" strike="sngStrike" dirty="0" err="1" smtClean="0"/>
              <a:t>.tootsie.</a:t>
            </a:r>
            <a:r>
              <a:rPr lang="en-US" dirty="0" err="1" smtClean="0"/>
              <a:t>VIRING.MARY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97" y="5029999"/>
            <a:ext cx="930982" cy="43844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22" y="5133913"/>
            <a:ext cx="803133" cy="39904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846775" y="5133913"/>
            <a:ext cx="1798544" cy="47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848241" y="4545361"/>
            <a:ext cx="2360816" cy="7627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37" y="4269560"/>
            <a:ext cx="1276587" cy="79561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08079" y="6057980"/>
            <a:ext cx="4673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PENTOGN .</a:t>
            </a:r>
            <a:r>
              <a:rPr lang="en-US" sz="800" dirty="0" err="1" smtClean="0"/>
              <a:t>UNIVMIER.Stephonaie</a:t>
            </a:r>
            <a:r>
              <a:rPr lang="en-US" sz="800" dirty="0" smtClean="0"/>
              <a:t>  </a:t>
            </a:r>
            <a:r>
              <a:rPr lang="en-US" sz="800" dirty="0" err="1" smtClean="0"/>
              <a:t>dm</a:t>
            </a:r>
            <a:r>
              <a:rPr lang="en-US" sz="800" dirty="0" smtClean="0"/>
              <a:t> arena; </a:t>
            </a:r>
            <a:r>
              <a:rPr lang="en-US" sz="800" dirty="0" err="1" smtClean="0"/>
              <a:t>orferta</a:t>
            </a:r>
            <a:r>
              <a:rPr lang="en-US" sz="800" dirty="0" smtClean="0"/>
              <a:t>; OLUMPICE v2FB:KINAPPING OLMP :FBI:TEROERMS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Seville </a:t>
            </a:r>
            <a:r>
              <a:rPr lang="en-US" sz="800" dirty="0" err="1" smtClean="0"/>
              <a:t>Olpics</a:t>
            </a:r>
            <a:endParaRPr lang="en-US" sz="8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751" y="6315602"/>
            <a:ext cx="278640" cy="26308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99499" y="6325257"/>
            <a:ext cx="5186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HOMCE:SUNSTORE:HOMICE:DOG(HOOVER) </a:t>
            </a:r>
            <a:r>
              <a:rPr lang="en-US" dirty="0" err="1" smtClean="0"/>
              <a:t>wolrdfair</a:t>
            </a:r>
            <a:endParaRPr lang="en-US" dirty="0" smtClean="0"/>
          </a:p>
          <a:p>
            <a:r>
              <a:rPr lang="en-US" dirty="0" smtClean="0"/>
              <a:t>0.1 </a:t>
            </a:r>
            <a:r>
              <a:rPr lang="en-US" dirty="0" err="1" smtClean="0"/>
              <a:t>roth</a:t>
            </a:r>
            <a:r>
              <a:rPr lang="en-US" dirty="0" smtClean="0"/>
              <a:t>(trophy 1933 </a:t>
            </a:r>
            <a:r>
              <a:rPr lang="en-US" dirty="0" err="1" smtClean="0"/>
              <a:t>worldfair</a:t>
            </a:r>
            <a:r>
              <a:rPr lang="en-US" dirty="0" smtClean="0"/>
              <a:t>) </a:t>
            </a:r>
            <a:r>
              <a:rPr lang="en-US" dirty="0" err="1" smtClean="0"/>
              <a:t>Woodsie</a:t>
            </a:r>
            <a:r>
              <a:rPr lang="en-US" dirty="0" smtClean="0"/>
              <a:t>, </a:t>
            </a:r>
            <a:r>
              <a:rPr lang="en-US" dirty="0" err="1" smtClean="0"/>
              <a:t>Califnria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522" y="5788330"/>
            <a:ext cx="1342159" cy="88991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891118" y="5635584"/>
            <a:ext cx="2559046" cy="114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81976" y="5764962"/>
            <a:ext cx="5110563" cy="1098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5455227" y="2732809"/>
            <a:ext cx="1073830" cy="124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2103" y="741042"/>
            <a:ext cx="12052915" cy="6044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25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18" y="2485159"/>
            <a:ext cx="1629926" cy="824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769" y="4017288"/>
            <a:ext cx="930982" cy="4384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94" y="4121202"/>
            <a:ext cx="803133" cy="3990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2045" y="3411333"/>
            <a:ext cx="241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</a:t>
            </a:r>
            <a:r>
              <a:rPr lang="en-US" sz="800" strike="sngStrike" dirty="0" err="1" smtClean="0"/>
              <a:t>.tootsie.</a:t>
            </a:r>
            <a:r>
              <a:rPr lang="en-US" dirty="0" err="1" smtClean="0"/>
              <a:t>VIRGINA.MARY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705520" y="1353602"/>
            <a:ext cx="2900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 </a:t>
            </a:r>
            <a:r>
              <a:rPr lang="en-US" sz="800" strike="sngStrike" dirty="0" smtClean="0"/>
              <a:t>viola work at DM  !BSc.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570" y="2485159"/>
            <a:ext cx="811959" cy="81195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424127" y="2660073"/>
            <a:ext cx="4735209" cy="4107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632" y="2471417"/>
            <a:ext cx="739373" cy="73937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472544" y="1922984"/>
            <a:ext cx="312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VRIGINA.</a:t>
            </a:r>
            <a:r>
              <a:rPr lang="en-US" sz="800" strike="sngStrike" dirty="0" err="1" smtClean="0"/>
              <a:t>Donovan</a:t>
            </a:r>
            <a:r>
              <a:rPr lang="en-US" sz="800" strike="sngStrike" dirty="0" smtClean="0"/>
              <a:t> TV infomercial</a:t>
            </a:r>
            <a:r>
              <a:rPr lang="en-US" dirty="0" smtClean="0"/>
              <a:t> IPX 2004/5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844191" y="2421894"/>
            <a:ext cx="7900009" cy="8873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89709" y="4017288"/>
            <a:ext cx="1932709" cy="5029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55532" y="819456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DM – Deutsch Mark</a:t>
            </a:r>
            <a:endParaRPr lang="en-US" b="1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255" y="3911799"/>
            <a:ext cx="2857500" cy="16002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55032" y="3573278"/>
            <a:ext cx="85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“View”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524" y="3911799"/>
            <a:ext cx="1024128" cy="153899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074360" y="3719110"/>
            <a:ext cx="105189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noStrike" dirty="0" err="1" smtClean="0">
                <a:effectLst/>
                <a:latin typeface="Google Sans"/>
                <a:hlinkClick r:id="rId9"/>
              </a:rPr>
              <a:t>Christof</a:t>
            </a:r>
            <a:r>
              <a:rPr lang="en-US" sz="1000" b="0" i="0" u="none" strike="noStrike" dirty="0" smtClean="0">
                <a:effectLst/>
                <a:latin typeface="Google Sans"/>
                <a:hlinkClick r:id="rId9"/>
              </a:rPr>
              <a:t> </a:t>
            </a:r>
            <a:r>
              <a:rPr lang="en-US" sz="1000" b="0" i="0" u="none" strike="noStrike" dirty="0" err="1" smtClean="0">
                <a:effectLst/>
                <a:latin typeface="Google Sans"/>
                <a:hlinkClick r:id="rId9"/>
              </a:rPr>
              <a:t>Florus</a:t>
            </a:r>
            <a:r>
              <a:rPr lang="en-US" sz="1000" b="0" i="0" u="none" strike="noStrike" dirty="0" smtClean="0">
                <a:effectLst/>
                <a:latin typeface="Google Sans"/>
                <a:hlinkClick r:id="rId9"/>
              </a:rPr>
              <a:t> </a:t>
            </a:r>
            <a:endParaRPr lang="en-US" sz="1000" b="0" i="0" u="none" strike="noStrike" dirty="0">
              <a:effectLst/>
              <a:latin typeface="Google Sans"/>
              <a:hlinkClick r:id="rId9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360" y="3965331"/>
            <a:ext cx="870516" cy="130815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208818" y="3595999"/>
            <a:ext cx="1006222" cy="2430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119244" y="5289415"/>
            <a:ext cx="10070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Drew Braun/Bier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ATOMCLOI(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34" y="5595170"/>
            <a:ext cx="833820" cy="624560"/>
          </a:xfrm>
          <a:prstGeom prst="rect">
            <a:avLst/>
          </a:prstGeom>
        </p:spPr>
      </p:pic>
      <p:cxnSp>
        <p:nvCxnSpPr>
          <p:cNvPr id="35" name="Straight Connector 34"/>
          <p:cNvCxnSpPr>
            <a:endCxn id="26" idx="0"/>
          </p:cNvCxnSpPr>
          <p:nvPr/>
        </p:nvCxnSpPr>
        <p:spPr>
          <a:xfrm flipV="1">
            <a:off x="3707811" y="3573278"/>
            <a:ext cx="1574101" cy="1862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65518" y="5314674"/>
            <a:ext cx="1019919" cy="7120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-6919" y="5419544"/>
            <a:ext cx="5665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 CHALRIE(41.CONSTUTION VIOLATION US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))</a:t>
            </a:r>
          </a:p>
          <a:p>
            <a:r>
              <a:rPr lang="en-US" strike="sngStrike" dirty="0" smtClean="0"/>
              <a:t>Cash Register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2" y="1884434"/>
            <a:ext cx="1848108" cy="107492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6373" y="2967015"/>
            <a:ext cx="2541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2023 Send email: reboot; new CONSTIONT </a:t>
            </a:r>
            <a:r>
              <a:rPr lang="en-US" sz="800" dirty="0" err="1" smtClean="0"/>
              <a:t>german</a:t>
            </a:r>
            <a:r>
              <a:rPr lang="en-US" sz="800" dirty="0" smtClean="0"/>
              <a:t> and Russia from Court hour (CALC[]’s , </a:t>
            </a:r>
            <a:r>
              <a:rPr lang="en-US" sz="800" dirty="0" err="1" smtClean="0"/>
              <a:t>algs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906329" y="3780666"/>
            <a:ext cx="1219922" cy="18473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678309" y="3664695"/>
            <a:ext cx="1219922" cy="18473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5281912" y="4759036"/>
            <a:ext cx="1711170" cy="51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372" y="5613580"/>
            <a:ext cx="1016345" cy="57105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708792" y="5523757"/>
            <a:ext cx="1450544" cy="100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30455" y="1270431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41.IPX.VIRGINA.INT (	) 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838" y="1339141"/>
            <a:ext cx="460222" cy="34472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9892145" y="1339141"/>
            <a:ext cx="852055" cy="344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126251" y="1484996"/>
            <a:ext cx="2282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335482" y="6184637"/>
            <a:ext cx="4596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HOMCE:IS-A-BELL(cash register, </a:t>
            </a:r>
            <a:r>
              <a:rPr lang="en-US" dirty="0" err="1" smtClean="0"/>
              <a:t>p</a:t>
            </a:r>
            <a:r>
              <a:rPr lang="en-US" strike="sngStrike" dirty="0" err="1" smtClean="0"/>
              <a:t>atricia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haduk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HOMC:LUX</a:t>
            </a:r>
            <a:r>
              <a:rPr lang="en-US" strike="sngStrike" dirty="0">
                <a:sym typeface="Wingdings" panose="05000000000000000000" pitchFamily="2" charset="2"/>
              </a:rPr>
              <a:t>(</a:t>
            </a:r>
            <a:r>
              <a:rPr lang="en-US" strike="sngStrike" dirty="0" err="1" smtClean="0">
                <a:sym typeface="Wingdings" panose="05000000000000000000" pitchFamily="2" charset="2"/>
              </a:rPr>
              <a:t>ddr</a:t>
            </a:r>
            <a:r>
              <a:rPr lang="en-US" dirty="0" smtClean="0">
                <a:sym typeface="Wingdings" panose="05000000000000000000" pitchFamily="2" charset="2"/>
              </a:rPr>
              <a:t> cash register, </a:t>
            </a:r>
            <a:r>
              <a:rPr lang="en-US" strike="sngStrike" dirty="0" smtClean="0">
                <a:sym typeface="Wingdings" panose="05000000000000000000" pitchFamily="2" charset="2"/>
              </a:rPr>
              <a:t>viola lux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53" y="6288850"/>
            <a:ext cx="146735" cy="22050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5055634" y="6399101"/>
            <a:ext cx="365629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459092" y="6644600"/>
            <a:ext cx="365629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4288270" y="4619407"/>
            <a:ext cx="2317274" cy="11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063618" y="5518980"/>
            <a:ext cx="1219922" cy="7420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86871" y="5477162"/>
            <a:ext cx="1219922" cy="7611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257181" y="5907638"/>
            <a:ext cx="2760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</a:t>
            </a:r>
            <a:r>
              <a:rPr lang="en-US" sz="800" dirty="0" err="1" smtClean="0"/>
              <a:t>.marx</a:t>
            </a:r>
            <a:r>
              <a:rPr lang="en-US" sz="800" dirty="0" smtClean="0"/>
              <a:t>(</a:t>
            </a:r>
            <a:r>
              <a:rPr lang="en-US" sz="800" dirty="0" err="1" smtClean="0"/>
              <a:t>Kaiserkaffe</a:t>
            </a:r>
            <a:r>
              <a:rPr lang="en-US" sz="800" dirty="0" smtClean="0"/>
              <a:t>)</a:t>
            </a:r>
          </a:p>
          <a:p>
            <a:r>
              <a:rPr lang="en-US" dirty="0" smtClean="0"/>
              <a:t>1995 GAS </a:t>
            </a:r>
            <a:r>
              <a:rPr lang="en-US" strike="sngStrike" dirty="0" smtClean="0"/>
              <a:t>cash </a:t>
            </a:r>
            <a:r>
              <a:rPr lang="en-US" strike="sngStrike" dirty="0" err="1" smtClean="0"/>
              <a:t>resher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err="1" smtClean="0"/>
              <a:t>NewsPaper</a:t>
            </a:r>
            <a:r>
              <a:rPr lang="en-US" dirty="0" smtClean="0"/>
              <a:t> §Theft </a:t>
            </a:r>
            <a:r>
              <a:rPr lang="en-US" strike="sngStrike" dirty="0" smtClean="0"/>
              <a:t>1.10 DM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396" y="5937933"/>
            <a:ext cx="245331" cy="30635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905381" y="6024624"/>
            <a:ext cx="1203161" cy="81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295420" y="5863538"/>
            <a:ext cx="2721876" cy="9178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9492283" y="6128520"/>
            <a:ext cx="139012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2023 Send email: reboot; </a:t>
            </a:r>
            <a:endParaRPr lang="en-US" sz="900" dirty="0" smtClean="0"/>
          </a:p>
          <a:p>
            <a:r>
              <a:rPr lang="en-US" sz="900" dirty="0" smtClean="0"/>
              <a:t>China; SV </a:t>
            </a:r>
            <a:r>
              <a:rPr lang="en-US" sz="900" dirty="0" err="1" smtClean="0"/>
              <a:t>cashregister.alg</a:t>
            </a:r>
            <a:endParaRPr lang="en-US" sz="900" dirty="0" smtClean="0"/>
          </a:p>
          <a:p>
            <a:r>
              <a:rPr lang="en-US" sz="900" dirty="0" smtClean="0"/>
              <a:t>CA 3</a:t>
            </a:r>
            <a:r>
              <a:rPr lang="en-US" sz="900" baseline="30000" dirty="0" smtClean="0"/>
              <a:t>rd</a:t>
            </a:r>
            <a:r>
              <a:rPr lang="en-US" sz="900" dirty="0" smtClean="0"/>
              <a:t> largest </a:t>
            </a:r>
            <a:r>
              <a:rPr lang="en-US" sz="900" dirty="0" err="1" smtClean="0"/>
              <a:t>ecomony</a:t>
            </a:r>
            <a:endParaRPr lang="en-US" sz="9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68" y="5802510"/>
            <a:ext cx="636183" cy="37002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5708792" y="3411333"/>
            <a:ext cx="2197537" cy="1347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20911" y="3662738"/>
            <a:ext cx="2935232" cy="18473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26373" y="717521"/>
            <a:ext cx="12419791" cy="6450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7" y="755828"/>
            <a:ext cx="2512191" cy="156569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62200"/>
            <a:ext cx="2143125" cy="21336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2954" y="688517"/>
            <a:ext cx="12199009" cy="6479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974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14" y="1231777"/>
            <a:ext cx="2867267" cy="430873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539" y="1481713"/>
            <a:ext cx="3172268" cy="4143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74873" y="862445"/>
            <a:ext cx="16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and an idiot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961909" y="862445"/>
            <a:ext cx="2961409" cy="4763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574616" y="862445"/>
            <a:ext cx="4315058" cy="48360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262745" y="862445"/>
            <a:ext cx="205740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661023" y="1231777"/>
            <a:ext cx="3511177" cy="48360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238811" y="5012698"/>
            <a:ext cx="3113363" cy="4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888224" y="3070541"/>
            <a:ext cx="1072896" cy="39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095868" y="5144884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WW2</a:t>
            </a:r>
            <a:r>
              <a:rPr lang="en-US" dirty="0" smtClean="0"/>
              <a:t>.</a:t>
            </a:r>
            <a:r>
              <a:rPr lang="en-US" sz="800" strike="sngStrike" dirty="0" smtClean="0"/>
              <a:t>marx0.001 fine </a:t>
            </a:r>
            <a:r>
              <a:rPr lang="en-US" sz="800" strike="sngStrike" dirty="0" err="1" smtClean="0"/>
              <a:t>thoams</a:t>
            </a:r>
            <a:r>
              <a:rPr lang="en-US" sz="800" strike="sngStrike" dirty="0" smtClean="0"/>
              <a:t>-is-dieter(center of power).</a:t>
            </a:r>
            <a:r>
              <a:rPr lang="en-US" sz="800" strike="sngStrike" dirty="0" err="1" smtClean="0"/>
              <a:t>int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57" name="Straight Connector 56"/>
          <p:cNvCxnSpPr>
            <a:stCxn id="56" idx="1"/>
          </p:cNvCxnSpPr>
          <p:nvPr/>
        </p:nvCxnSpPr>
        <p:spPr>
          <a:xfrm flipV="1">
            <a:off x="7095868" y="5012698"/>
            <a:ext cx="601740" cy="45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846452" y="2503764"/>
            <a:ext cx="2760376" cy="562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853863" y="3161239"/>
            <a:ext cx="2882750" cy="1792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nonPoliceTRX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27437" y="3210451"/>
            <a:ext cx="15584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FBI.v2.FBI:KINDANNPG.HOSTAGE</a:t>
            </a:r>
            <a:endParaRPr lang="en-US" sz="800" dirty="0"/>
          </a:p>
        </p:txBody>
      </p:sp>
      <p:sp>
        <p:nvSpPr>
          <p:cNvPr id="62" name="Can 61"/>
          <p:cNvSpPr/>
          <p:nvPr/>
        </p:nvSpPr>
        <p:spPr>
          <a:xfrm>
            <a:off x="8674910" y="3166148"/>
            <a:ext cx="915262" cy="7304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722081" y="3369519"/>
            <a:ext cx="8915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ATOMICLCOK</a:t>
            </a:r>
            <a:endParaRPr lang="en-US" sz="10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8961120" y="3492629"/>
            <a:ext cx="297180" cy="25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151" y="1642349"/>
            <a:ext cx="2143125" cy="21431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796829" y="881396"/>
            <a:ext cx="4524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voted:t</a:t>
            </a:r>
            <a:r>
              <a:rPr lang="en-US" strike="sngStrike" dirty="0" err="1" smtClean="0"/>
              <a:t>hoas-is-dietet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anglaa,dr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zeche</a:t>
            </a:r>
            <a:r>
              <a:rPr lang="en-US" strike="sngStrike" dirty="0" err="1"/>
              <a:t>r</a:t>
            </a:r>
            <a:endParaRPr lang="en-US" strike="sngStrike" dirty="0" smtClean="0"/>
          </a:p>
          <a:p>
            <a:r>
              <a:rPr lang="en-US" sz="3600" dirty="0" smtClean="0"/>
              <a:t>(delta).000</a:t>
            </a:r>
            <a:endParaRPr lang="en-US" sz="36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329" y="4002508"/>
            <a:ext cx="1167940" cy="187578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398078" y="3896593"/>
            <a:ext cx="718124" cy="2317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271510" y="3013430"/>
            <a:ext cx="56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Olaf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673436" y="1047111"/>
            <a:ext cx="142243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837459" y="826028"/>
            <a:ext cx="5052215" cy="4965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1" y="698865"/>
            <a:ext cx="2512191" cy="156569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465" y="2075447"/>
            <a:ext cx="2143125" cy="21336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2954" y="688518"/>
            <a:ext cx="12199009" cy="599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155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28" y="2765315"/>
            <a:ext cx="6028026" cy="2786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35" y="1391081"/>
            <a:ext cx="9498506" cy="38749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015" y="4166437"/>
            <a:ext cx="6604289" cy="2769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384" y="1013189"/>
            <a:ext cx="8629650" cy="49053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59773" y="3543300"/>
            <a:ext cx="7003472" cy="123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5379" y="3720105"/>
            <a:ext cx="2744196" cy="11295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608" y="3073077"/>
            <a:ext cx="986472" cy="52037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637841" y="3088009"/>
            <a:ext cx="1517714" cy="60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299" y="4946370"/>
            <a:ext cx="2787276" cy="14306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60" y="3077467"/>
            <a:ext cx="888648" cy="58387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218057" y="2975429"/>
            <a:ext cx="1872343" cy="68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082645" y="3160846"/>
            <a:ext cx="1470726" cy="3457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3948" y="6045957"/>
            <a:ext cx="2554159" cy="10710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829" y="639457"/>
            <a:ext cx="12075572" cy="6450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750" y="1543763"/>
            <a:ext cx="4944814" cy="494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5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785</Words>
  <Application>Microsoft Office PowerPoint</Application>
  <PresentationFormat>Widescreen</PresentationFormat>
  <Paragraphs>269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Google Sans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48</cp:revision>
  <dcterms:created xsi:type="dcterms:W3CDTF">2023-08-25T13:07:44Z</dcterms:created>
  <dcterms:modified xsi:type="dcterms:W3CDTF">2023-08-25T19:56:41Z</dcterms:modified>
</cp:coreProperties>
</file>